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A0793-C0A2-35A0-6D81-8C27FE1A1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7912AB-0F7A-7C9C-F4EA-3A0D476F9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3F6D4-BE1E-39D4-866B-1104BFE5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622F-2158-4777-BD95-88E52ADAD9B0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9608C-8C76-5113-5687-76EF3DEB3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ED127-16BB-7BEF-8EBE-31474D80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010B6-307F-4CC8-9EF6-CA5858147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18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7566F-1A60-E58B-89A0-9FEAB5D4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07A60A-DC60-7658-2975-E77222C8C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2DDA4-ECC9-6E35-A72C-B35AB3D5E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622F-2158-4777-BD95-88E52ADAD9B0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2718F-A7A1-2FF6-70F4-BCF90F82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8CD09-FF77-926D-D208-2D9B4A95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010B6-307F-4CC8-9EF6-CA5858147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AFA815-7321-5329-D53A-DF842079AA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BE44A-53B3-FA07-EDEF-E970E75F7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57861-CDE7-9166-2005-C9DD77BF0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622F-2158-4777-BD95-88E52ADAD9B0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910E0-BABE-9D0C-1674-21A81E0DA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67807-1E6A-6996-F2CE-4B66E6F35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010B6-307F-4CC8-9EF6-CA5858147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28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FD3C4-8ABE-9C1F-C7F1-432AD1423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2C3F5-187E-F7F9-1134-ED78E123D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358DF-BF77-3CE8-27C4-2D99AC8A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622F-2158-4777-BD95-88E52ADAD9B0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ADE6B-9440-C26C-C431-2617A1F17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21D4A-6C1D-81B3-3456-D619623D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010B6-307F-4CC8-9EF6-CA5858147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99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168A5-C637-238D-12A9-638DF1D0A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5DB0E-8797-88F2-D09E-7B9251BB9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D40A8-884D-3791-1CC4-47BEF4560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622F-2158-4777-BD95-88E52ADAD9B0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5B1FD-0107-B097-8826-7F72E456C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0E772-CF71-1CA5-34AD-87F6DDC86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010B6-307F-4CC8-9EF6-CA5858147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57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F0E3C-CE0B-BC64-A101-B64C2FC8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827AA-3D3B-1C95-97F8-DBC022AAE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4CD01-A7C4-1A05-842B-A1A7C0DDE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74096-F997-25EE-B2AE-6C970AD94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622F-2158-4777-BD95-88E52ADAD9B0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4AE6C-E20D-87AC-01AF-2C7848C7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8ECD7-55D9-E711-3952-54D980489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010B6-307F-4CC8-9EF6-CA5858147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501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04E63-88FC-0F94-A5EA-E65A3AC5A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11B1F-A9E9-6B0E-B839-875DBF3ED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A3586-D47E-0832-244C-18A301D6C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E15CEA-C7EF-EAC8-D6E6-936F2A90D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559587-F9D5-203A-9835-100899EA2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1D86D9-EF30-3590-DB3F-342F226EA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622F-2158-4777-BD95-88E52ADAD9B0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8276D5-31FE-2CDE-DB50-5F9907906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1FB1DD-A2BF-8D3E-0207-C6383B42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010B6-307F-4CC8-9EF6-CA5858147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470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8C1EE-9D90-CF71-695C-721F98D45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A25066-EFC8-E925-7F48-DB7D15BCF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622F-2158-4777-BD95-88E52ADAD9B0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B03CD-CB72-9CE0-3F2B-26FCBA2C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E9C3D5-5FB9-4852-A1C1-5CDB6F204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010B6-307F-4CC8-9EF6-CA5858147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6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5DC026-76DA-BACE-9DC5-53241F65D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622F-2158-4777-BD95-88E52ADAD9B0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DED7D2-A069-7EA4-A480-3E190C5BE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553E1-6CC2-D131-BE7C-523F94F58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010B6-307F-4CC8-9EF6-CA5858147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873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3B9E0-C87E-5C87-413F-15A73A40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331A0-15DA-6A9D-C206-0F1BDD4BC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585D3-8CE8-797D-7F30-E0AE1B3DE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BE8F6-FBDF-1358-3036-060EFFF82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622F-2158-4777-BD95-88E52ADAD9B0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0EE98-AA12-F1FF-9E8C-BE172587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7C909-4ECD-5582-BDF6-5D919BCFC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010B6-307F-4CC8-9EF6-CA5858147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09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A6C5-EF6C-8E0A-9CEA-BC1AD49EF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AE8CE8-9749-1623-2150-BC36931973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B2F8C-A1CA-F3F7-1AEC-49043E66A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CAE34-87FF-3659-ED0F-6527CD3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622F-2158-4777-BD95-88E52ADAD9B0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A982D-9188-8963-25FA-45243B882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926EB-4D15-FB2E-B545-ABA59294E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010B6-307F-4CC8-9EF6-CA5858147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95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4B2F63-35BC-4F8E-7325-6D705863C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330AC-95D3-F0AA-2681-41B6DBFFA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2E127-8DC2-6241-7D49-990CD0E236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96622F-2158-4777-BD95-88E52ADAD9B0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C5914-AE9F-C141-ABFD-466348CE4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77F21-E3EB-65AC-9C59-34F519D20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2010B6-307F-4CC8-9EF6-CA5858147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5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9835F-D760-E451-DF61-3A047CE87F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2191918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Hello world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Chiranjeevi M N</dc:creator>
  <cp:lastModifiedBy>Chiranjeevi M N</cp:lastModifiedBy>
  <cp:revision>2</cp:revision>
  <dcterms:created xsi:type="dcterms:W3CDTF">2025-02-20T13:29:57Z</dcterms:created>
  <dcterms:modified xsi:type="dcterms:W3CDTF">2025-02-20T13:30:33Z</dcterms:modified>
</cp:coreProperties>
</file>