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5" clrIdx="0">
    <p:extLst>
      <p:ext uri="{19B8F6BF-5375-455C-9EA6-DF929625EA0E}">
        <p15:presenceInfo xmlns:p15="http://schemas.microsoft.com/office/powerpoint/2012/main" userId="ADM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37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881311" y="131173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040529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R.CHIRANJEEVI</a:t>
            </a:r>
          </a:p>
          <a:p>
            <a:r>
              <a:rPr lang="en-US" sz="2400" dirty="0"/>
              <a:t>REGISTER NO AND NMID: 222404319/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BSC.CS</a:t>
            </a:r>
          </a:p>
          <a:p>
            <a:r>
              <a:rPr lang="en-US" sz="2400" dirty="0"/>
              <a:t>COLLEGE: AGURCHAND MANMULL JAIN COLLEGE</a:t>
            </a:r>
          </a:p>
          <a:p>
            <a:r>
              <a:rPr lang="en-US" sz="2400" dirty="0"/>
              <a:t>                 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C2BA74-F3E1-DB5A-8992-A2911E392762}"/>
              </a:ext>
            </a:extLst>
          </p:cNvPr>
          <p:cNvSpPr txBox="1"/>
          <p:nvPr/>
        </p:nvSpPr>
        <p:spPr>
          <a:xfrm>
            <a:off x="3505200" y="26670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Fully functional and deployed portfolio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Screenshots of each section (About, Projects, Skills,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Demonstrated cross-device compatibility.</a:t>
            </a:r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BF34F-D7C1-BA2A-DAB1-B67F50FFD527}"/>
              </a:ext>
            </a:extLst>
          </p:cNvPr>
          <p:cNvSpPr txBox="1"/>
          <p:nvPr/>
        </p:nvSpPr>
        <p:spPr>
          <a:xfrm>
            <a:off x="1600200" y="24384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Successfully created a personal portfolio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Enhanced online presence and visibility.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600" dirty="0"/>
              <a:t>Scalable for future additions and improvements.</a:t>
            </a:r>
            <a:endParaRPr lang="en-IN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26948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55EFCA-8627-527B-1F98-546F5B902F45}"/>
              </a:ext>
            </a:extLst>
          </p:cNvPr>
          <p:cNvSpPr txBox="1"/>
          <p:nvPr/>
        </p:nvSpPr>
        <p:spPr>
          <a:xfrm>
            <a:off x="1219200" y="2514600"/>
            <a:ext cx="65621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400" dirty="0"/>
              <a:t>Creating a student portfolio using HTML,CSS and JAVASCRIPT</a:t>
            </a:r>
            <a:endParaRPr lang="en-IN" sz="5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70A38-7832-9FB4-43BA-EE7620F2FCBE}"/>
              </a:ext>
            </a:extLst>
          </p:cNvPr>
          <p:cNvSpPr txBox="1"/>
          <p:nvPr/>
        </p:nvSpPr>
        <p:spPr>
          <a:xfrm>
            <a:off x="834072" y="1905000"/>
            <a:ext cx="67097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Many users struggle to present their skills and projects effectively online.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Lack of a central, personalized portfolio reduces visibility and professional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Need for an interactive and modern portfolio platform.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5126F-6D2A-E55D-ACD9-D288144C96C1}"/>
              </a:ext>
            </a:extLst>
          </p:cNvPr>
          <p:cNvSpPr txBox="1"/>
          <p:nvPr/>
        </p:nvSpPr>
        <p:spPr>
          <a:xfrm>
            <a:off x="1295400" y="2209800"/>
            <a:ext cx="526351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Developed a dynamic portfolio website to showcase personal projects, skills, and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Focused on design, responsiveness, and user-friendly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Built using modern web technologies and design principles.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1D0CB-A7D7-A1DB-EF83-1937EC72CFD1}"/>
              </a:ext>
            </a:extLst>
          </p:cNvPr>
          <p:cNvSpPr txBox="1"/>
          <p:nvPr/>
        </p:nvSpPr>
        <p:spPr>
          <a:xfrm>
            <a:off x="1251155" y="2162175"/>
            <a:ext cx="5791200" cy="342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E1DB54-508E-80B0-A866-63D212ACAC4C}"/>
              </a:ext>
            </a:extLst>
          </p:cNvPr>
          <p:cNvSpPr txBox="1"/>
          <p:nvPr/>
        </p:nvSpPr>
        <p:spPr>
          <a:xfrm>
            <a:off x="1524000" y="2362200"/>
            <a:ext cx="5791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Students and job seekers looking to highlight their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Freelancers showcasing services and portfolios.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Professionals building personal brands online.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2F2468-92E1-5072-ADF1-290918C6C1E9}"/>
              </a:ext>
            </a:extLst>
          </p:cNvPr>
          <p:cNvSpPr txBox="1"/>
          <p:nvPr/>
        </p:nvSpPr>
        <p:spPr>
          <a:xfrm>
            <a:off x="3810000" y="27432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/>
              <a:t>Frontend: HTML, CSS, JavaScript, ReactBackend: Node.js, Express (optional if applicable)Hosting: GitHub Pages / Vercel / NetlifyDesign Tools: Figma, Canva (optional)</a:t>
            </a: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820C6F-59C8-4141-FD45-22576775A6AB}"/>
              </a:ext>
            </a:extLst>
          </p:cNvPr>
          <p:cNvSpPr txBox="1"/>
          <p:nvPr/>
        </p:nvSpPr>
        <p:spPr>
          <a:xfrm>
            <a:off x="1295400" y="1447800"/>
            <a:ext cx="6858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Clean and modern UI/UX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Responsive layout for all screen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3200" dirty="0"/>
              <a:t>Sections: About Me, Projects, Skills, Contact.</a:t>
            </a:r>
            <a:endParaRPr lang="en-IN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42C485-DDAD-54E2-4409-2842FAE31849}"/>
              </a:ext>
            </a:extLst>
          </p:cNvPr>
          <p:cNvSpPr txBox="1"/>
          <p:nvPr/>
        </p:nvSpPr>
        <p:spPr>
          <a:xfrm>
            <a:off x="1981200" y="1981200"/>
            <a:ext cx="5410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Interactive project gallery with screenshots.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Integrated contact form and social media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Smooth scroll, animation effects, and responsive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Mobile-friendly layout.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333</Words>
  <Application>Microsoft Office PowerPoint</Application>
  <PresentationFormat>Widescreen</PresentationFormat>
  <Paragraphs>64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25</cp:revision>
  <dcterms:created xsi:type="dcterms:W3CDTF">2024-03-29T15:07:22Z</dcterms:created>
  <dcterms:modified xsi:type="dcterms:W3CDTF">2025-09-08T04:16:49Z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