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1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7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5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7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7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E181-ADA3-4CEA-977E-F4307D01CDA2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4684-082B-421E-A2C8-A591C1C99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>
            <a:noAutofit/>
          </a:bodyPr>
          <a:lstStyle/>
          <a:p>
            <a:r>
              <a:rPr lang="en-IN" sz="9600" dirty="0" smtClean="0">
                <a:latin typeface="Algerian" panose="04020705040A02060702" pitchFamily="82" charset="0"/>
              </a:rPr>
              <a:t>RHOK 2020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4500" dirty="0" smtClean="0"/>
              <a:t>RHOK </a:t>
            </a:r>
            <a:r>
              <a:rPr lang="en-IN" sz="4500" dirty="0"/>
              <a:t>Hackathon is back in Bengaluru. It's one of a kind tech-for-good gathering solving real-life problems. Come join us on 13th March 2020 at Acharya Institute of Technology and be part of this tech-for-good movement.</a:t>
            </a:r>
          </a:p>
          <a:p>
            <a:endParaRPr lang="en-IN" sz="4500" dirty="0" smtClean="0"/>
          </a:p>
          <a:p>
            <a:r>
              <a:rPr lang="en-IN" sz="4500" dirty="0" smtClean="0"/>
              <a:t>Random </a:t>
            </a:r>
            <a:r>
              <a:rPr lang="en-IN" sz="4500" dirty="0"/>
              <a:t>Hacks of Kindness (</a:t>
            </a:r>
            <a:r>
              <a:rPr lang="en-IN" sz="4500" dirty="0" smtClean="0"/>
              <a:t>RHOK</a:t>
            </a:r>
            <a:r>
              <a:rPr lang="en-IN" sz="4500" dirty="0"/>
              <a:t>) is a global community of technologists dedicated to solving problems for charities, non-profits, and social enterprises by organizing recurring Hackathons that has existed since 2009. The organization currently has a presence in over 30 cities throughout 5 continents.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9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>SMART SKILL GAP ASSESMENT FOR BLUE-COLLAR WORKFORCE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Smart skill gap assessment for Blue-collar workforce</a:t>
            </a:r>
            <a:r>
              <a:rPr lang="en-IN" b="1" dirty="0" smtClean="0"/>
              <a:t>:</a:t>
            </a:r>
            <a:r>
              <a:rPr lang="en-IN" b="1" dirty="0"/>
              <a:t> </a:t>
            </a:r>
            <a:endParaRPr lang="en-IN" b="1" dirty="0" smtClean="0"/>
          </a:p>
          <a:p>
            <a:pPr marL="0" indent="0">
              <a:buNone/>
            </a:pPr>
            <a:r>
              <a:rPr lang="en-IN" sz="2900" dirty="0" smtClean="0"/>
              <a:t>Generation </a:t>
            </a:r>
            <a:r>
              <a:rPr lang="en-IN" sz="2900" dirty="0"/>
              <a:t>Z is more tech-savvy and exposed to the digital world. When Gen Z individuals look for work opportunities as a Blue-collar workforce certain skills are expected out of them. An individual is considered as a Blue-collar worker if s/he performs manual </a:t>
            </a:r>
            <a:r>
              <a:rPr lang="en-IN" sz="2900" dirty="0" smtClean="0"/>
              <a:t>labour. </a:t>
            </a:r>
            <a:r>
              <a:rPr lang="en-IN" sz="2900" dirty="0"/>
              <a:t>Blue-collar work may involve skilled or unskilled </a:t>
            </a:r>
            <a:r>
              <a:rPr lang="en-IN" sz="2900" dirty="0" smtClean="0"/>
              <a:t>labour. </a:t>
            </a:r>
            <a:r>
              <a:rPr lang="en-IN" sz="2900" dirty="0"/>
              <a:t>The type of work may involve manufacturing, mining, cooks, security, pest control, landscaping, maintenance, driving, etc. Solutions need to be designed and built for individuals seeking Blue-collar opportunities to understand and </a:t>
            </a:r>
            <a:r>
              <a:rPr lang="en-IN" sz="2900" dirty="0" smtClean="0"/>
              <a:t>analyse </a:t>
            </a:r>
            <a:r>
              <a:rPr lang="en-IN" sz="2900" dirty="0"/>
              <a:t>their skill gaps. Job-specific smart assessments need to be designed where these individuals can use their smartphones and access the assessment. Eventually, learning paths should be suggested mapping towards job opportunities to</a:t>
            </a:r>
            <a:r>
              <a:rPr lang="en-IN" sz="2900" dirty="0" smtClean="0"/>
              <a:t/>
            </a:r>
            <a:br>
              <a:rPr lang="en-IN" sz="2900" dirty="0" smtClean="0"/>
            </a:br>
            <a:r>
              <a:rPr lang="en-IN" sz="2900" dirty="0"/>
              <a:t>interested individuals.</a:t>
            </a:r>
          </a:p>
        </p:txBody>
      </p:sp>
    </p:spTree>
    <p:extLst>
      <p:ext uri="{BB962C8B-B14F-4D97-AF65-F5344CB8AC3E}">
        <p14:creationId xmlns:p14="http://schemas.microsoft.com/office/powerpoint/2010/main" val="3903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dirty="0" smtClean="0">
                <a:latin typeface="Algerian" panose="04020705040A02060702" pitchFamily="82" charset="0"/>
              </a:rPr>
              <a:t>JOBS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5536" y="191683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390056" y="1916832"/>
            <a:ext cx="1389856" cy="82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CLEANER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27984" y="1891680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DRIVER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580416" y="1916832"/>
            <a:ext cx="137595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COOK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873300" y="3202900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79" y="3186640"/>
            <a:ext cx="5492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01" y="3170381"/>
            <a:ext cx="5492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02900"/>
            <a:ext cx="5492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9512" y="3933056"/>
            <a:ext cx="165618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 smtClean="0">
                <a:solidFill>
                  <a:srgbClr val="FFC000"/>
                </a:solidFill>
              </a:rPr>
              <a:t>REQUIREMENTS</a:t>
            </a:r>
          </a:p>
          <a:p>
            <a:pPr algn="ctr"/>
            <a:r>
              <a:rPr lang="en-IN" sz="1600" dirty="0" smtClean="0"/>
              <a:t>1.Physical</a:t>
            </a:r>
            <a:endParaRPr lang="en-IN" sz="1600" dirty="0" smtClean="0"/>
          </a:p>
          <a:p>
            <a:pPr algn="ctr"/>
            <a:r>
              <a:rPr lang="en-IN" sz="1600" dirty="0" smtClean="0"/>
              <a:t>fitness</a:t>
            </a:r>
          </a:p>
          <a:p>
            <a:pPr algn="ctr"/>
            <a:r>
              <a:rPr lang="en-IN" sz="1600" dirty="0" smtClean="0"/>
              <a:t>2.Communication skills</a:t>
            </a:r>
          </a:p>
          <a:p>
            <a:pPr algn="ctr"/>
            <a:r>
              <a:rPr lang="en-IN" sz="1600" dirty="0" smtClean="0"/>
              <a:t>3.Techinical knowledge of security systems </a:t>
            </a:r>
          </a:p>
          <a:p>
            <a:pPr algn="ctr"/>
            <a:r>
              <a:rPr lang="en-IN" sz="1600" dirty="0" smtClean="0"/>
              <a:t>4. alertness</a:t>
            </a:r>
          </a:p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390056" y="3933056"/>
            <a:ext cx="160588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 smtClean="0">
                <a:solidFill>
                  <a:srgbClr val="FFC000"/>
                </a:solidFill>
              </a:rPr>
              <a:t>REQUIREMENTS</a:t>
            </a:r>
          </a:p>
          <a:p>
            <a:pPr algn="ctr"/>
            <a:endParaRPr lang="en-IN" sz="1600" dirty="0" smtClean="0"/>
          </a:p>
          <a:p>
            <a:pPr algn="ctr"/>
            <a:r>
              <a:rPr lang="en-IN" sz="1600" dirty="0" smtClean="0"/>
              <a:t>1.Machine usage</a:t>
            </a:r>
          </a:p>
          <a:p>
            <a:pPr algn="ctr"/>
            <a:r>
              <a:rPr lang="en-IN" sz="1600" dirty="0" smtClean="0"/>
              <a:t>2.Time management</a:t>
            </a:r>
          </a:p>
          <a:p>
            <a:pPr algn="ctr"/>
            <a:r>
              <a:rPr lang="en-IN" sz="1600" dirty="0" smtClean="0"/>
              <a:t>3.Consistency</a:t>
            </a:r>
          </a:p>
          <a:p>
            <a:pPr algn="ctr"/>
            <a:r>
              <a:rPr lang="en-IN" sz="1600" dirty="0" smtClean="0"/>
              <a:t>4.Awarenwss of health and safety measures</a:t>
            </a:r>
            <a:endParaRPr lang="en-IN" sz="1600" dirty="0"/>
          </a:p>
        </p:txBody>
      </p:sp>
      <p:sp>
        <p:nvSpPr>
          <p:cNvPr id="15" name="Rectangle 14"/>
          <p:cNvSpPr/>
          <p:nvPr/>
        </p:nvSpPr>
        <p:spPr>
          <a:xfrm>
            <a:off x="4427984" y="3933056"/>
            <a:ext cx="158417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 smtClean="0">
                <a:solidFill>
                  <a:srgbClr val="FFC000"/>
                </a:solidFill>
              </a:rPr>
              <a:t>REQUIREMENTS</a:t>
            </a:r>
          </a:p>
          <a:p>
            <a:pPr algn="ctr"/>
            <a:endParaRPr lang="en-IN" sz="1600" dirty="0" smtClean="0"/>
          </a:p>
          <a:p>
            <a:pPr algn="ctr"/>
            <a:r>
              <a:rPr lang="en-IN" sz="1600" dirty="0" smtClean="0"/>
              <a:t>1.Valid licence</a:t>
            </a:r>
          </a:p>
          <a:p>
            <a:pPr algn="ctr"/>
            <a:r>
              <a:rPr lang="en-IN" sz="1600" dirty="0" smtClean="0"/>
              <a:t>2.Experience</a:t>
            </a:r>
          </a:p>
          <a:p>
            <a:pPr algn="ctr"/>
            <a:r>
              <a:rPr lang="en-IN" sz="1600" dirty="0" smtClean="0"/>
              <a:t>3.Vehicle </a:t>
            </a:r>
            <a:r>
              <a:rPr lang="en-IN" sz="1600" dirty="0" err="1" smtClean="0"/>
              <a:t>maintainance</a:t>
            </a:r>
            <a:endParaRPr lang="en-IN" sz="1600" dirty="0" smtClean="0"/>
          </a:p>
          <a:p>
            <a:pPr algn="ctr"/>
            <a:r>
              <a:rPr lang="en-IN" sz="1600" dirty="0" smtClean="0"/>
              <a:t>4.Basic vehicle knowledge</a:t>
            </a:r>
            <a:endParaRPr lang="en-IN" sz="1600" dirty="0"/>
          </a:p>
        </p:txBody>
      </p:sp>
      <p:sp>
        <p:nvSpPr>
          <p:cNvPr id="16" name="Rectangle 15"/>
          <p:cNvSpPr/>
          <p:nvPr/>
        </p:nvSpPr>
        <p:spPr>
          <a:xfrm>
            <a:off x="6580416" y="3933056"/>
            <a:ext cx="159198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solidFill>
                  <a:srgbClr val="FFC000"/>
                </a:solidFill>
              </a:rPr>
              <a:t>REQUIREMENTS</a:t>
            </a:r>
          </a:p>
          <a:p>
            <a:pPr algn="ctr"/>
            <a:endParaRPr lang="en-IN" sz="1600" dirty="0" smtClean="0"/>
          </a:p>
          <a:p>
            <a:pPr algn="ctr"/>
            <a:r>
              <a:rPr lang="en-IN" sz="1600" dirty="0" smtClean="0"/>
              <a:t>1.Experience</a:t>
            </a:r>
          </a:p>
          <a:p>
            <a:pPr algn="ctr"/>
            <a:r>
              <a:rPr lang="en-IN" sz="1600" dirty="0" smtClean="0"/>
              <a:t>2.Knowledge of food recipes</a:t>
            </a:r>
          </a:p>
          <a:p>
            <a:pPr algn="ctr"/>
            <a:r>
              <a:rPr lang="en-IN" sz="1600" dirty="0" smtClean="0"/>
              <a:t>3.Hygiene</a:t>
            </a:r>
          </a:p>
          <a:p>
            <a:pPr algn="ctr"/>
            <a:r>
              <a:rPr lang="en-IN" sz="1600" dirty="0" smtClean="0"/>
              <a:t>4.Time management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4796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153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RHOK 2020</vt:lpstr>
      <vt:lpstr>INTRODUCTION</vt:lpstr>
      <vt:lpstr>SMART SKILL GAP ASSESMENT FOR BLUE-COLLAR WORKFORCE</vt:lpstr>
      <vt:lpstr>JOBS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Manjula Shankar</dc:creator>
  <cp:lastModifiedBy>Manjula Shankar</cp:lastModifiedBy>
  <cp:revision>13</cp:revision>
  <dcterms:created xsi:type="dcterms:W3CDTF">2020-03-13T10:49:21Z</dcterms:created>
  <dcterms:modified xsi:type="dcterms:W3CDTF">2020-03-13T11:31:10Z</dcterms:modified>
</cp:coreProperties>
</file>