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6.xml" ContentType="application/vnd.openxmlformats-officedocument.presentationml.notesSlide+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0"/>
  </p:notesMasterIdLst>
  <p:sldIdLst>
    <p:sldId id="406" r:id="rId2"/>
    <p:sldId id="407" r:id="rId3"/>
    <p:sldId id="264" r:id="rId4"/>
    <p:sldId id="408" r:id="rId5"/>
    <p:sldId id="265" r:id="rId6"/>
    <p:sldId id="280" r:id="rId7"/>
    <p:sldId id="266" r:id="rId8"/>
    <p:sldId id="409" r:id="rId9"/>
    <p:sldId id="413" r:id="rId10"/>
    <p:sldId id="267" r:id="rId11"/>
    <p:sldId id="410" r:id="rId12"/>
    <p:sldId id="411" r:id="rId13"/>
    <p:sldId id="281" r:id="rId14"/>
    <p:sldId id="271" r:id="rId15"/>
    <p:sldId id="284" r:id="rId16"/>
    <p:sldId id="285" r:id="rId17"/>
    <p:sldId id="286" r:id="rId18"/>
    <p:sldId id="41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2.4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6474 0,'0'0'0,"24"0"109,1 0-77,0-25-1,0 25-16,0 0 48,-1 0-63,1 0 16,0 0-16,25 0 15,49 0-15,25 0 16,0 0-16,49 0 15,-24 0-15,0 0 16,25 0-16,-50 0 16,-25 0-16,-25 0 15,-49 0-15,0 0 16,0 0 46,0 0-62,49 0 16,-24 0 0,24 0-1,0 0-15,1 0 16,-26 0-16,51 0 16,-26 0-16,25 0 15,25 0-15,-49 0 16,-26 0-16,-24 0 15,0 0 32,0 0-31,24-25 0,-24 25 15,50 0-16,24 0 1,50 0 0,0 0-16,-50 0 0,25 0 15,25 0-15,-75 0 16,25 0-16,-49 0 16,-25 0 15</inkml:trace>
</inkml:ink>
</file>

<file path=ppt/ink/ink1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31.9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14114 12477 0,'25'0'31,"-1"0"-15,26 0 0,0 0-1,-26 0 1,76 0-16,-26 0 0,50 0 15,-25 0-15,25 0 16,0 0-16,-49 0 16,-1 0-16,1 0 15,-26 0-15,26 0 16,-1 0-16,-49 0 16,49 0-16,1 0 15,-50 0 1,24 0-1,-24 0 17,25 0-32,-26 0 15,26 0-15,0 0 16,-1 0-16,-24 0 16,49 0-16,-49 0 15,0 0-15,0 0 16,0 0-1,-1 0 1,1 0-16,25 0 16,-25 0-16,-1 0 15,26 0-15,-25-25 16,24 25-16,-24 0 16,0 0-16,0 0 15,0 0 79,0 0-78</inkml:trace>
</inkml:ink>
</file>

<file path=ppt/ink/ink1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0.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18455 12303 0,'0'-25'125,"24"25"-125,1 0 31,0 0-31,0 0 16,0 0-1,0 0 1,-1 0 0,26 0-16,0 0 15,24 0-15,0 0 0,-24 0 16,49 0-16,-24 0 15,-26 0-15,-24 0 16,0 0 62,0 0-62,-1 0-16,1 0 15,0 0-15,0 0 16,0 0-16,-1 0 16,1 0-16,0 0 15,0 0-15,0 0 16,-1 0-16,26 0 16,-25 0 15,0 0-16,0 0 1,-1 0 0,1 0-1,0 0-15,0 0 16,0 0-16,-1 0 16,1 0-1,0 0 1,0 0-16,0 0 31,-1 0-31,1 0 16,25 0-16,-1 0 15,1 0 1,-50 25 0,25-25 15,0 0-16,-1 0 1,1 25 0,0-25 15,25 0-15,-26 0 15,1 0-16,0 0 1,0 0 31</inkml:trace>
</inkml:ink>
</file>

<file path=ppt/ink/ink1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1.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18083 12923 0,'24'0'46,"1"0"-30,50 0-16,-1 0 16,0 0-16,50 0 15,-24 0-15,73 0 16,1 0-16,0 0 16,-50 0-16,49 0 15,-74 0-15,1 0 16,-51 0-16,1 0 15,-25 0-15,49 0 16,-24 0 0,-25 0-16,-1 0 15,1 0 1,0 0 0,25 0-16,-1 0 0,-24 0 15,0 0 1,0 0-1,24 0-15,-24 0 16,49 0-16,1 0 16,24 0-1,-25 0-15,26 0 16,-51 0-16,1 0 16,-25 0-16</inkml:trace>
</inkml:ink>
</file>

<file path=ppt/ink/ink1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2.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18579 13469 0,'0'25'47,"74"-25"-15,25 0-32,25 0 15,-24 0-15,48 0 16,-48 0-16,-1 0 15,0 0-15,-25 0 16,26 0 0,-26 0-16,25 0 15,-24 0-15,-26 0 16,1 0-16,0 0 16,-26 0-16,1 0 15,0 0 16,0 0-31,0 0 16,24 0 0,-24 0-16,0 0 15,24 0-15,1 0 16,-25 0 0,0 0-16,24 0 15,26 0 1,-51 0-16,1 0 0,0 0 15,0 0-15,0 0 47</inkml:trace>
</inkml:ink>
</file>

<file path=ppt/ink/ink1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5.5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12402 0,'0'-24'15,"24"24"1,1 0-16,0 0 16,25 0-1,-26 0-15,1 0 16,25 0-16,24 0 16,25 0-16,50 0 15,50 0-15,-51 0 16,101 0-16,-101 0 15,1 0-15,-74 0 16,-1 0-16,-24 0 16,-26 0-16,1 0 31,0 0-31,0 0 16,0 0-1,-1 0-15,1 0 47,0 0-47,0-25 16,24 25-1,-24 0-15,0 0 32,0 0 93</inkml:trace>
</inkml:ink>
</file>

<file path=ppt/ink/ink1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6.9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22027 12675 0,'49'0'63,"50"0"-48,25 0-15,-24 0 16,73 0-16,-24 25 16,-74 0-16,-51-25 15,51 0-15,-50 25 16,24-25-16,1 0 15,-1 24-15,26-24 16,-26 0-16,51 0 16,-1 25-16,124-25 15,-124 0-15,0 0 16,-24 0-16,-25 0 16,-26 0-16</inkml:trace>
</inkml:ink>
</file>

<file path=ppt/ink/ink1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58.4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12452 0,'24'0'47,"51"0"-31,24 0-1,0 0-15,-24 0 16,-1 0-16,-24 0 15,-1 0-15,-24 0 16,25 0-16,-26 0 16,1 0-16,0 50 15,49-50-15,-24 0 16,49 0-16,-24 49 16,-50-49-16,24 0 15,1 0-15,-1 0 16,-24 0-1,25 0-15,-25 0 16,24 25-16,-24-25 16,49 0-16,-24 0 15,0 0-15,-26 0 32,1 0-32,0 0 62,25 25 16,-26-25-78,1 0 16,50 49-16,-26-49 15,-24 0-15,0 0 94</inkml:trace>
</inkml:ink>
</file>

<file path=ppt/ink/ink1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13.4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10096 9277 0,'0'0'0,"49"0"0,1 0 15,49 0 1,-49-25-16,49 25 15,0 0-15,25-49 16,-74 49-16,24 0 16,-49 0 15,0 0 0,-1 0-15,1 0-16,25 0 15,-1 0-15,26 0 16,-1 0-16,-24 0 16,24 0-16,1 0 15,24 0-15,-25 0 16,-24 0-16,0 0 16,-26 0-16,1 0 15,25 0-15,-25 0 31,-1 0-15,1 0-16,25 0 16,-25 0-1,-1 0 32,1 0-16</inkml:trace>
</inkml:ink>
</file>

<file path=ppt/ink/ink1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17.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7491 0,'75'0'156,"24"0"-141,50 0-15,24 25 16,-74 0-16,25 24 16,-99-49-16,50 50 15,-1-50-15,-49 0 16,-25 25 0,49-25 15,-24 24-16,50-24-15,74 25 16,-1-25-16,76 25 16,-26 25-16,0 24 15,-24-49-15,-50-25 16,-49 0-16,-51 0 16</inkml:trace>
</inkml:ink>
</file>

<file path=ppt/ink/ink1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4:24.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14833 9401 0,'25'0'110,"0"0"-95,24 0 1,-24 25 0,25 0-16,-25-1 15,-1-24-15,26 25 16,-25-25 46,0 0-46,-1 25 47,1-25-48,0 25 1,0-25-1,0 0 1,24 0-16,1 0 16,74 25-16,-99-25 15,24 0-15,-24 0 16,0 0-16,0 0 16,0 49 77,-1-49-77,1 0 0,0 0 46,25 0-62,148 0 16,25 25-16,25 0 0,-24 0 15,-100-25 1,-25 49-16</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4.1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2778 6499 0,'25'25'47,"0"-25"-32,74 0-15,0 0 16,75 0-16,-75 0 16,25 24-16,0 1 15,0-25-15,0 25 16,-49-25-16,-1 0 16,0 0-16,-24 0 15,0 0-15,-26 0 16,1 0-1,25 0-15,-25 0 16,-1 25 0,1-25 31,0 0-32,0 0 1,0 0-16,-1 0 15,1 0-15,0 0 16,0 0 0,0 0-16,-1 0 15,26 0-15,-25 0 16,49 0-16,25 0 16,26 0-16,-26 0 15,0 0-15,0 0 16,0 0-16,-49 0 15,24 0-15,-24 0 32,-25 0-17,0 0 1,24 0-16,-24 0 16,0 0-16,24 0 15,1 0-15,-25 0 16,0 0 46,-1 0-46,1 0 15,0 0-31,0 0 16,0 0-16,0 0 15,24 0-15,1 0 16,-25 0 109,-1 0-125</inkml:trace>
</inkml:ink>
</file>

<file path=ppt/ink/ink2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5:46.7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2803 9748 0,'50'0'15,"-26"0"1,1 0 62,25 0-78,-1 0 16,51 0-1,24 0-15,148 0 0,51 50 16,-1-25 0,50-25-16,-173 0 15,24 0-15,-74 0 16,-75 0-16,-24 0 15,24 0 79,50 0-78,-49 0-16,49 0 15,-50 0-15,50 0 16,25-25-16,-25 25 16,50 0-16,-75 0 15,0 0-15,0 0 16,25 0-16,-24 0 16,-51 0-16,51 0 15,-51 0-15,26 0 16,-51 0-1,76 0-15,-51 0 0,26 0 16,-1 0-16,0 0 16,-24 0-16,0 0 15,-26 0 17,1 0 30,0 0-46,0 0 140,0-25-47,-1 25 16,1 0-109,0 0 0,0 0 62,0-25-63,-1 25 17,1 0 139,0 0 251,0 0 47,0 0-438,-1 0-15,1 0 109,0 0 94,25 0-157,24 0-46,-24 0-1,-25 0-15,24 0 16,1 0-16,-25 0 16,24 0-16,26 0 15,-51 0-15,76 0 16,172 0-16,26 0 16,149 0-16,371 0 15,50 0-15,149 0 16,-248 99-1,-124-24-15,-174 24 16,-222-74-16,-175 0 16,-49-25 202,24 0-218,-24 0 16,0 0 0,0 0-1,24 0 1,125 0-16,0 0 16,49 0-1,50 0-15,24 0 16,26 0-16,-1 0 15,-24 0-15,-75 0 16,-74 0-16,-50 0 16,-74 0-16,0 0 15,49 0 313,25 0-328,75 0 16,25 0-16,-1 0 16,25 0-16,-24 0 15,-75-25-15,-25 25 16,-74 0-16,0 0 78,24-25-62,-24 25 31,0 0-32,0 0-15,-1 0 16,76 0 781,48 0-782,76 0-15,-26 0 16,1 0-16,24 0 16,-50 0-16,-24 0 15,0 0-15,-99 0 16,24 0-16,0 0 15,1 0-15,24 0 16,50 0-16,-50 0 16,75 0-16,24 0 15,-74 0-15,25 0 16,-50 0-16,-49 0 16,-25 0-16,24 0 15,-24 0 1,25 0 15,-1 0-31,-24 0 16,0 0-16,49 0 15,-24 0-15,0 0 16,-26 0-16,1 0 16,0 0 15,0 0-16,24-25-15,26 25 16,-50 0 0,-1 0-16,1 0 15,0 0 1,0 0 0,24 0-16,1 0 15,0 0 1,-25 0 62,-1 0-78,1-25 16</inkml:trace>
</inkml:ink>
</file>

<file path=ppt/ink/ink2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5:49.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2629 10616 0,'25'0'47,"99"0"-47,25 0 15,-25 0-15,99 0 16,25 0-16,-49 0 15,-1 0 1,25-24-16,-49-1 16,24-25-16,-49 25 15,-25 25-15,50 0 16,0 0-16,-75 0 16,0 0-16,-25 0 15,1 0-15,-50 0 16,-1 0-1,1 0 1,0 0-16,0 0 16,24 0-16,-24 0 15,25 0-15,-1 0 16,-24 0-16,0-24 16,0 24-1,0 0-15,0 0 16,24 0-16,1 0 15,-1 0-15,-24 0 110,0 0-63,0 0 46</inkml:trace>
</inkml:ink>
</file>

<file path=ppt/ink/ink2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17.7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4961 11807 0,'0'0'0,"99"25"0,100 0 16,-1-25-16,25 0 16,25 0-16,-24 0 15,-1 0-15,-50 0 16,1-25 0,-149 25-16,0 0 15,24-25-15,-24 25 16,0 0-16,25 0 15,-26 0-15,26 0 16,0 0-16,24 0 16,-24 0-16,-1 0 15,-24 0 1,25 0 0,-1 0-16,26 0 15,-26 0-15,50 0 16,25 0-16,50 0 15,-100 0-15,26 0 16,-75 0-16,-1 0 16,1 0-1,25-25-15,-1 25 16,26 0-16,74 0 16,-25 0-16,49 0 15,26 0-15,-75 0 16,49 0-16,-73 0 15,-51 0-15,-24 0 16,25 0 0,24 0-1,0 0-15,50 0 0,0 0 16,50 0 0,-25 0-16,-25 0 15,-25 0-15,0 0 16,-49 0-16,0 0 15,-1 0-15,1 0 16,-1 0 0,26 0-16,49 0 15,-25 0-15,25 0 16,25 0-16,0 0 16,0 0-16,-50 0 15,0 0-15,0 0 16,0 0-16,1 0 15,24 0-15,-50 0 16,-49 0-16,0 0 16,24-49-16,-24 49 15,25 0 1,24 0-16,1018 0 62,-968 0-62,24 0 16,-73 0-16,-1 0 16,-24 0-16,24 0 15,-24 0-15,-1 0 16,1 0-16,0-25 16,24 25-16,1 0 15,-51 0-15,51 0 16,-1 0-16,1-25 15,24 25-15,25-50 16,-25 50-16,25 0 16,0-24-16,-25 24 15,-74 0-15,50 0 16,-51 0-16,1 0 16,0 0-1,25 0 1,-1 0-1,1 0-15,-25 0 16,24 0-16,-24 0 16,0 0-16</inkml:trace>
</inkml:ink>
</file>

<file path=ppt/ink/ink2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37.6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11584 0,'25'0'15,"25"0"1,-25 0 0,24 0-16,-24 0 15,0 0 17,24 0-17,51-25 1,-51 25-16,26 0 15,49 0-15,-50 0 16,50 0-16,25 0 16,-25 0-16,-25 0 15,75 0-15,-25 0 16,-25 25-16,24-25 16,-24 0-16,-24 0 15,-26 0-15,1 0 16,-26 0-16,26 49 15,-51-49 1,1 0-16,0 0 16,25 0-16,-50 25 15,24-25-15,26 0 16,-25 0-16,0 0 16,24 0-16,-24 0 15,0 0 16,0 0-31,49 25 32,25-25-17,-24 0-15,24 0 16,-25 0-16,26 0 16,-76 0-16,26 0 15,-25 0-15</inkml:trace>
</inkml:ink>
</file>

<file path=ppt/ink/ink2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43.4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2729 8136 0,'49'0'47,"1"-50"-31,24 50-16,25 0 16,1 0-16,-1 0 15,25 0-15,0 0 16,-25 0-16,124 0 15,50 0-15,-25 25 16,50 0-16,24 74 16,-49-74-1,74 0-15,-24 24 0,-75-49 16,-50 0-16,-49 0 16,-74 0-16,-51 0 15,1 0 48,0 0-48,0 0 1,24 0-16,-24 0 16,0 0-16,25 0 15,-1 0 1,-24 0-16,25 0 15,49 0-15,-49 0 16,-1 0-16,50 0 16,-24 0-16,24 0 15,-49 0-15,-1 0 16,1 25-16,-25-25 16</inkml:trace>
</inkml:ink>
</file>

<file path=ppt/ink/ink2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6:45.3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7987 0,'25'0'16,"0"0"15,49 0-15,50 0-16,100 0 15,-1 0-15,50 0 16,24 25-16,-49 0 16,-24 0-16,-100-25 15,-75 0-15,26 49 16,-26-49-1,-24 0 1,25 0 0,-25 0-1,24 0-15,-24 0 16,25 25-16,-1-25 16,26 25-16,49 0 15,-50-1-15,75-24 16,-25 0-16,99 25 15,-124-25-15,-74 0 16,50 0 0,-26 0-1,-24 0 1,25 0 0,-26 0-16,76 0 15,-26 0-15,-49 0 16,24 0-16,-24 0 15,0 0-15,0 0 47,0 0 31,-1 0-62,1 0 0,0 0 46</inkml:trace>
</inkml:ink>
</file>

<file path=ppt/ink/ink2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08.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2753 6077 0,'-24'25'157,"24"0"-142,49 24 1,26-24-16,-51 0 16,26 0-16,-25-25 15,0 25-15,24-1 16,-24-24-1,0 0 1,0 25-16,24-25 16,1 25-1,-50 0-15,49 0 16,-24-25 0,0 0 15,0 0-16,-25 24 1,25-24-16,-1 25 31,1-25-15,25 25 0,-25 0-1,-1 0 1,51-1-16,-50 1 15,24 0-15,-24 0 16,25 0-16,-25-1 16,49 1 77,-49 0 1,24 0-94,26 0 16,-26-1-16,26 1 15,-1-25 1,-49 25-16,49 0 16,1-25-16,-50 25 15,-1-25-15,1 25 16,0-25 46,0 0-30,0 0-17,-1 0 1,26 0 0,-25 24-16,0-24 15,-1 0-15,1 0 31,25 0 1,-25 0-17,49 0 1,-49 0 0,0 0-16,0 0 15,-1 0-15,1 0 31</inkml:trace>
</inkml:ink>
</file>

<file path=ppt/ink/ink2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0.6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3621 6350 0,'25'0'16,"0"-25"0,0 25 31,25 0-47,74 0 15,0 0-15,49 0 16,1 0-16,-50 0 15,25 0-15,-25 0 16,99 0-16,-74 0 16,49 75-16,-24-51 15,-1-24-15,1 25 16,-75-25-16,25 0 16,-49 0-16,-1 0 15,1 0-15,-1 25 16,0 0-1,26-25-15,24 25 16,24-1-16,26-24 0,-75 50 16,1-50-1,-1 0-15,-74 0 16,-1 0 15,1 0-31,0 0 16,0 0 15,0 0-31,-1 0 16,1 0-1,0 0-15,0 0 16,24 0-16,1 0 16,0 0-16,-26 0 15</inkml:trace>
</inkml:ink>
</file>

<file path=ppt/ink/ink2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2.1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10294 6127 0,'74'0'0,"26"0"16,98 0-16,0 0 16,150 49-16,-51-49 15,26 25-15,-50-25 16,49 0-16,-74 0 16,0 0-16,-25 0 15,1 0-15,-75 0 16,24 0-16,-49 0 15,-99 0-15,49 0 16,1 0-16,-26 0 16,1 0-16,-25 0 15,24 0-15,-24 0 16,50 0 0,-51 0-16</inkml:trace>
</inkml:ink>
</file>

<file path=ppt/ink/ink2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3.2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17487 6176 0,'25'0'47,"50"0"-47,24 0 15,25 0-15,74 0 16,-24 0-16,49 0 16,-99 0-16,0 0 15,0 0-15,-49 0 16,-1 0-16,-49 0 16</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48.7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12551 6747 0,'25'0'125,"0"0"-110,24 0-15,-24 0 16,25 0-16,-25 0 16,-1 0-16,1 0 15,0 0 1,0 0-1,0 0 32,-1 0 0,1 0 63,0 0-95,0 0 1,0 0 15,-1 0-31,26 0 16,24 0-16,51 0 15,-26 0-15,74 0 16,-24 0-16,-50 0 16,1 0-16,-76 0 15,51 0-15,-50 0 16,-1 0-16,1 0 78,0 0-78,0 0 16,0 0-1,24 0 1,1 0-16,-1 0 15,-24 0-15,50 0 16,-50 0-16,49 0 16,-24 0-16,-1 0 15,1 0-15,24 0 16,-49 0-16,0 0 16,0 0-1</inkml:trace>
</inkml:ink>
</file>

<file path=ppt/ink/ink3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4.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20464 6003 0,'0'25'15,"0"-1"1,49-24-16,-24 0 15,25 0-15,-1 0 16,76 0-16,48 0 16,26 25-16,-26 0 15,1-25-15,24 0 16,-98 0-16,-26 0 16,-49 0-16,0 0 15,-1 0 79,1 0 0</inkml:trace>
</inkml:ink>
</file>

<file path=ppt/ink/ink3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7:15.4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3497 6896 0,'25'0'32,"25"0"-17,-1 0 1,26 0-16,-1 0 0,50 0 16,25 25-1,50 24-15,-26 26 0,26-75 16,-26 24-1,51 1-15,-51 25 16,-24-25-16,-25-25 16,-25 24-16,-49-24 15,-25 0-15,-1 0 47</inkml:trace>
</inkml:ink>
</file>

<file path=ppt/ink/ink3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03.8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16321 8086 0,'25'0'0,"0"0"16,25-24-1,24 24 1,75 0-16,-25 0 16,25 0-16,49 0 15,-99 0-15,1 0 16,-26 0-16,-49 0 15,0 0-15,-1 0 16,1 0 0,0 0-16,74 0 15,1 0-15,98 0 16,-74 0-16,74 0 16,-24 0-16,0 0 15,-1 0-15,-49 0 16,-24 0-16,-1 0 15,-50 0 1,26 0-16,-26 0 0,-24 0 16,0 0-16,0 0 31,0 0 0,24 0-31,1 0 16,24 0-16,26 0 15,-26 0-15,25 0 16,-24 0-16,-1 0 16,-49 0-16,0 0 15,-1 0 17,1 0-32,0 0 15,49 0-15,26 0 16,-1 0-16,25 0 15,49 0-15,-73 0 16,-1 0-16,-49 0 16,24 0-16,-49 0 15,24 0-15,-24 0 16,0 0 0,0 0-1,0 0 1,-1 0-1,1 0 1,50 0-16,-1 0 16,50 0-16,-25 24 15,50 26-15,-50-50 16,1 25-16,-26-25 16,-24 0-16,-1 0 15,-24 0-15,0 0 16,0 0-1,49 0-15,25 0 16,75 0-16,24 0 16,-49 0-1,0 25-15,99-1 0,-174 1 16,26 0-16,-26-25 16,-24 0-16,-26 25 250</inkml:trace>
</inkml:ink>
</file>

<file path=ppt/ink/ink3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09.6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7689 8905 0,'25'0'31,"25"0"-31,49 0 16,50 0-16,-50 0 16,-49 0-16,49 0 15,0-25-15,50 0 16,-99 0-16,-1 25 15,1 0-15,-25 0 32,-1 0-17,1 0 1,0 0-16,0 0 16,0 0-16,24 0 15,-24 0-15,25-24 31,-26 24-15,26 0 15,0 0-15,-1 0-16,-24 0 16,0 0-16,0 0 15,0 0 16,-1 0-15</inkml:trace>
</inkml:ink>
</file>

<file path=ppt/ink/ink3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19.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14263 8905 0,'0'-25'16,"0"0"-1,24 0 1,26 25 0,0 0-1,-25 0 1,-1 0-1,1 0 1,0 0-16,25 0 16,24-24-16,0 24 15,-24 0 1,24-25-16,-24 25 16,24 0-16,-49-25 15,50 25-15,-26-25 16,1 25-16,24 0 15,1-25-15,-1 25 16,-24 0-16,24 0 16,1 0-16,-1 0 15,0 0-15,1 0 16,-1 0 0,1-24-16,-26 24 0,1 0 15,-25-25 1,24 25-16,1 0 0,-1 0 15,-24 0 1,0 0-16,0 0 16,24 0-1,1 0-15,0 0 16,-25 0-16,49-25 16,0 25-16,-49 0 15,0 0 1,0 0-16,0 0 15,-1 0 32,1 0-31,0 0-16,0 0 16,24 0-16,-24 0 31,0 0-16,0 0-15,0 0 16,-1 0-16,1 0 16,0 0-1,0 0 32,0 0-31,-1 0-1,1 0-15,0 0 16,0 0 15,0 0-15,-1 0 0,1 0 30,0 0-14,0 0-17,0 0 1,-1 0-16,1 0 31,25 0 0</inkml:trace>
</inkml:ink>
</file>

<file path=ppt/ink/ink3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8:25.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18306 8880 0,'-25'0'47,"99"0"-16,-49 0-16,74 0-15,1 0 16,98 0-16,-24 0 16,-1 0-16,1 0 15,49 0-15,-123 0 16,73 25-16,-74-25 16,25 0-16,-74 0 15,-50 25-15,25-25 47,24 0-31,-24 0-16,25 0 15,-25 0-15,-1 0 16,1 0 0,0 0 15,49 0-16,1 0-15,49 0 16,0 0-16,25 0 16,0 0-16,-1 0 15,-48 0-15,-1 0 16,-25 0-16,-24 0 16,-25 0-16,24 0 15,-24 0-15,0 0 16,24 0-1,-24 0-15,25 0 16,24 0-16,-24 0 16,24 0-16,-24 0 15,24 0-15,-24 0 16,24 0-16,-49 0 16,0 0-16,25 0 15,-26 0-15,51 0 16,-50 0-16,49 0 15,-24 0-15,24 0 16,25-25-16,-74 25 16,0 0-1,0 0-15,0 0 0,-1 0 47,51 0 156,-50 0-187</inkml:trace>
</inkml:ink>
</file>

<file path=ppt/ink/ink3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9:02.2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16098 7937 0,'25'0'62,"25"-24"-30,-1 24-17,-24 0-15,25 0 16,-26 0-1,1 0-15,25 0 16,24 0-16,-24 0 16,0 24-16,-26 1 15,1-25-15,0 0 16,0 0-16,0 0 16,74 50-16,74 0 15,-49-26-15,50 51 16,49-50-16,-49 24 15,0-24 1,-75 0-16,-50-25 0,26 0 16,-50 0-1,-1 0 1,1 0 0,74 0-16,25 0 15,100 0-15,24 0 16,-25 0-16,0 0 15,25 0-15,-24 0 16,-100 0-16,-50 0 16,0 0-16,-49 0 15,25 0 32,-25 0 0,24 0-31,-24 0-1,25 0-15,74 0 16,-25 0-16,50 0 16,-50 0-16,-25 0 15,26 0-15,-76 0 16,1 0-16,25 0 15,-25 25 1,-1-25 15,1 0-31,0 0 32</inkml:trace>
</inkml:ink>
</file>

<file path=ppt/ink/ink3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49:05.0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3696 9079 0,'25'-25'63,"24"25"-63,51-25 15,24 25-15,99-25 16,0 0-16,25-24 16,0-1-16,99 25 15,-123-24-15,-26 24 16,75 0-16,-75 0 15,-24 25-15,-75 0 16,-24 0-16,-26 0 16,1 0-16,-1 0 15,-24 0-15,0 0 16,25 0-16,-26 0 16,1 0-16,0 0 15,0 0-15,25 0 16,24 0-16,-24 0 15,24 0-15,25 0 16,-24 0-16,-1 0 16,-24 0-16,24 0 15,25 0-15,-24 0 16,24 0-16,-25 0 16,25 0-16,-49 0 15,25 0 1,-1 0-16,25 25 15,-74-25-15,74 25 16,-24-25-16,-1 25 16,0-25-16,1 0 15,-1 0-15,25 24 16,-49 1-16,24-25 16,1 0-16,-1 0 15,26 25-15,24-25 16,24 0-16,26 25 15,0 0-15,24 24 16,75-24-16,-99-25 16,24 0-16,-99 25 15,25 0-15,-25-25 16,-49 0-16,24 49 16,1-49-16,24 0 15,50 25-15,-50-25 16,50 50-16,-25-25 15,25-1-15,-25-24 16,0 25-16,-25-25 16,25 0-16,25 50 15,-75-50 1,75 0-16,-99 0 16,49 0-16,-25 25 15,50-25-15,-74 0 16,-25 0-16,25 0 15,-26 0-15,26 0 16,0 0-16,24 24 16,-49-24-16,24 0 15,1 0-15,24 0 16,-24 0-16,0 0 16,49 0-16,0 0 15,75 0-15,-50 0 16,49 0-16,-73 0 15,-1 0-15,-25 0 16,-24 0-16,-25 0 16,-1 0-1,26 0-15,-25 0 16,24-24 0,1 24-16,0 0 15,-26 0-15,51-25 16,-26 25-16,1-25 15,24 0 1,1 25-16,24-49 16,-74 49-16,74-50 15,-24 50-15,-26-25 16,26 0-16,-1 1 16,25-26-16,0 50 15,-24-25 1,-26 0-1,1 25 1,24 0-16,-24-25 16,25 25-16,24-24 15,50-1-15,-25 0 16,49-25-16,1 1 16,49-26-16,-99 51 15,25-26-15,0 25 16,24-24-16,-49 49 15,25-25-15,50 0 16,-75 25-16,25-50 16,24 50-16,-49-24 15,0 24-15,-74 0 16,-1 0-16,51-25 16,-51 25-16,1 0 15,49 0-15,100-50 16,-100 50-1,25 0-15,25-25 16,-25 25-16,49 0 16,-74-24-16,1 24 15,-51-25-15,26 25 16,-1-25-16,-24 25 16,24 0-16,50 0 15,-25 0-15,1 0 16,-1 0-16,0 0 15,25 0-15,-50 0 16,-24 0-16,-25 0 16,25 0 46,-26 0-62,26 0 16,-25 0-16,0 0 15,-1 0-15,1 0 16,0 0 0</inkml:trace>
</inkml:ink>
</file>

<file path=ppt/ink/ink3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0:42.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5457 13866 0,'50'0'141,"-26"0"-126,26 25-15,0-25 16,-1 0-16,-24 0 16,49 0-16,1 0 15,24 0-15,0 0 16,50 0-16,-74 0 16,24 0-16,-50 49 15,-24-49 32,0 0 0,0 0 15,24 0-30,51 0-32,-26 0 15,25 0-15,25 25 16,-49-25-16,49 0 16,-25 0-16,25 0 15,-25 25-15,-24-25 16,-1 0-1,0 0-15,-24 0 16,0 0-16,98 0 31,-73 0-31,-25 0 0,49 0 16,-50 0-16,26 0 16,-1 0-16,1 0 31,-51 0-31,1 0 15,25 0-15,24 0 16,1 0-16,-26 0 16,26 0-16,-26 0 15,1 0-15,24 0 16,1 0-16,-1 0 16,-24 0-16,49 0 15,0 0-15,-24 0 16,49 0-16,0 0 15,24 0-15,-48 0 16,-51 0-16,51 0 16,-26 0-16,-49 0 15,49 0-15,-49 0 16,0 0-16,24 0 16,-24 0-1,0 0-15,49 0 0,-49 0 16,25 0-1,-1 0 1,1-25 0,-25 25-1,24 0-15,26 0 16,-50 0-16,49 0 16,25 0-1,-24 0-15,-51 0 16,26 0-16,-25 0 15,0 0 1,0 0 62,-1 0-78,1-25 16,0 25-1,0 0-15,0-25 16,-1 25 187</inkml:trace>
</inkml:ink>
</file>

<file path=ppt/ink/ink3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2:32.8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10120 8334 0,'25'0'172,"-25"-24"-172,25 24 16,0 0 93,0 0-109,-1 0 16,51-25-16,-50 25 16,24 0-1,-24 0-15,25 0 47,-26 0-31,1 0-1,25 0-15,-25 0 16,-1 0-16,1 0 16,0 0-16,25 0 140,-26 0-124,1 0-1,0 0 1,0 0 31,0 0-31,-1 0-1,26 0-15,49 0 16,75 25-16,-25-1 15,49 1-15,-24 0 16,-75-25-16,0 25 16,-49-25-16,-50 25 15,25-25-15,24 0 78,-24 0-46,25 0 108,-1 0-140,26 0 16,-1 0-16,1 0 16,-1 24-16,-49-24 15,0 0-15,-50 0 391,-50 0-376,51 0-15,-51-24 16,-24 24-16,-25-25 16,25 0-16,-1 25 15,26-25-15,0 25 16,24 0-16,-24 0 16,74-25-16,-50 25 15,25 0-15,-24-24 16,-1 24-16,-24 0 15,24 0 1,25 0-16,-24 0 0,24 0 16,0 0-16,-25-25 15,1 25-15,24 0 32,0 0-32,0-25 15,0 25-15,1 0 0,-1 0 16,0 0-1,0 0 1,0 0-16,-24 0 16,24 0-16,-49 0 15,49 0-15,-50 0 16,26-25-16,24 25 16,-49 0-16,24 0 15,-24-25-15,24 25 16,0-24-16,1 24 15,24 0-15,-49 0 16,74-25 0,-25 25 15,0 0 16,75 0 281,98 0-312,76 0-16,-1 25 15,-50-1-15,26 26 16,-25-50-16,-75 25 15,-25-25 1,-49 0-16,-25 25 16,25-25-16,0 0 31,-1 0-15,26 0-16,24 0 15,-24 0-15,49 0 16,-24 0-16,-26 0 15,50 0-15,-49 0 16,-25 0-16,24 0 16,1 0-16,-25 0 15,0 0 1,0 0 0,-1 0-16,26 0 15,-25 0 1,24 0-16,-24 0 15,0 0-15,0 0 16,0 0-16,-1 0 16,1 0-16,0 0 62,49 0-62,-49 0 16,25 0-16,24 0 15,-24 0-15,-25 0 16,-1 0-16,1 0 16,-50 0 249,1 0-249,-26 0-16,-24 0 16,-50 0-16,49 0 15,1 0-15,24 0 16,1 0-16,-1 0 15,0 0-15,26 0 16,-26 0-16,25 0 16,-49 0-16,-1 0 15,26 0 1,24-25-16,0 25 16,0 0-16,0 0 15,-24 0-15,-1 0 16,25 0-1,-24 0-15,24 0 16,-49 0-16,24 0 16,0 0-16,-24-25 15,49 25-15,-24 0 16,-1 0-16,0 0 16,26 0-16,-51 0 15,1 0-15,49 0 16,-74 0-1,49 0-15,-24 0 16,-1 0-16,26 0 16,24 0-16,-25 0 15,25 0-15,1 0 16,-1 0-16,0 0 16,-49 0-16,24 0 15,25 0 1,0 25-1,1-25 1,-1 0 47,0 0-63,0 0 15,0 0 1,75 0 203,74 0-204,-25 25-15,50-1 16,0 1-16,-50 0 15,50 0-15,-50 0 16,25 24-16,-49-24 16,-1 0-16,0-25 15,-24 25-15,-25-1 16,0-24 0,-1 0-16,1 0 15,0 0 1,0 0-1,0 0-15,-1 0 16,1 0-16,0 25 16,0-25 15,24 0-15,-24 0-16,0 0 15,49 25-15,-24-25 16,-25 0-16,24 0 15,-24 25-15,25-25 16,-25 0-16,24 0 16,-24 0-16,0 0 31,0 0 16,0 0-32,-1 0 1,1 0 0,0 0-1,0 0 1,0 0-16,-75 0 203,25 0-203,0 0 16,-24 0-16,-1 0 15,-24 0 1,24 0-16,0-25 16,-49 25-16,0-50 15,0 50-15,49 0 16,25 0-1,-24 0 1,-1 0 0,50-24-16,-49 24 15,-26-25-15,1 25 0,-75 0 16,0-50-16,25 50 16,0 0-1,25-25-15,24 1 16,51 24-1,-26 0 1,25 0 15,-24-25-15,24 25 0,0 0-16,0 0 15,0 0-15,-24-25 16,24 25-16,0 0 15,0 0-15,1 0 16,-1-25 78,99 25 187,-24 0-265,24 0-16,-24 0 15,-25 25-15,49-25 16,-49 0-16,49 0 16,1 25-1,-26-25-15,26 0 0,-51 0 16,51 0-16,-26 25 15,1-25-15,25 0 16,-26 0 0,26 49-16,-51-49 15,1 0-15,50 0 16,-51 0-16,26 0 16,-25 0-16,49 25 15,-49 0-15,25-25 31,-26 0-31,1 0 16,0 0-16,0 0 16,0 0-16,-1 0 15,1 0 1</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58.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19596 7119 0,'49'0'62,"-24"0"63,25 0-125,-25 0 16,49 0-16,0-25 15,-24 25-15,24 0 16,26 0-16,-1 0 16,0 0-16,50 0 15,-50 0-15,75 0 16,-50 0-16,-50 0 16,-49 0-16,0 0 15,0 0-15,-1 0 94,26 0-78,-25 0-1,0 0 1,24 0-16,-24 0 15,49 0-15,-24 0 16,0 0-16,24 0 16,-49 0-16,24 0 15,1 0-15,24 0 16,-24 0-16,49 0 16,-74 0-16,50 0 15,-1 0-15,-49 0 16,24 0-16,-24 0 15,0 0 1,0 0 0,0 0 15,-1 0-31,1 0 16</inkml:trace>
</inkml:ink>
</file>

<file path=ppt/ink/ink4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08.3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9897 0,'50'0'93,"24"0"-77,1 0 0,-1 0-16,-24 0 15,24 0-15,-24 0 0,-26 0 16,26 0 0,24 25-16,-49-25 15,25 0 1,-25 0-16,-1 0 15,1 0 1,0 0-16,25 0 16,-1 0-1,-24 0 1,0 0-16,0 0 16,-1 0-1,1 0 1,0 0-1,0 0 17,0 0-32,-1 0 15,26 0-15,0 0 16,49 0-16,-25 0 16,26 0-16,-26 0 15,25 0 1,-74 0-1,0 0-15,0 0 16,-1 0 0,1 0-1,0 0-15,0 0 16,24 0 0,-24 0-16,0 0 31,0 0-31,24 0 15,1 0 1,-25 25-16,49-25 16,1 24-16,-26-24 15,1 0-15,24 0 16,-24 0-16,0 0 16,-1 0-1,-24 0-15,25 0 16,-26 0-16,51 0 15,-26 25-15,26-25 16,-26 0-16,-24 0 16,50 0-16,-51 0 15,26 0-15,0 0 16,-1 0-16,-24 0 16,49 0-1,1 0-15,24 0 16,-74 0-16,25 25 15,-26-25-15,1 0 16,0 0 15,0 0 1,0 0-17,-1 0-15,1 0 31,25 0 48,-25 0-17</inkml:trace>
</inkml:ink>
</file>

<file path=ppt/ink/ink4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11.0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10964 0,'25'0'109,"24"0"-93,-24 0-16,25 0 16,-1 0-16,-24 0 15,25 0-15,24 0 16,-24 0-16,-25 24 15,0-24-15,24 0 16,50 0-16,25 0 16,-24 0-16,24 0 15,24 0-15,-48 0 16,73 50-16,-148-50 16,25 0-16,-25 0 15,-1 0 1,1 0 46,0 0-30,25 0-17,24 0-15,0 0 16,-24 25-16,0-25 15,24 25-15,25-25 16,-24 24-16,-51-24 16,100 0-16,-124 25 15,50-25-15,0 25 16,-1-25-16,26 0 16,-1 0-16,25 0 15,1 0-15,24 25 16,-50-25-16,25 0 15,-49 50-15,-1-50 16,1 0-16,24 24 16,-24-24-1,24 0-15,1 0 16,-1 0 0,75 0-16,0 0 15,25 0-15,-75 0 16,0 0-16,-25 0 15,-24 0 1,-25 0 15,0 0-15,-1 0-16,1 0 16,25 0-16,-25 0 15,24 0 1,1 0-1,-25 0-15,0 0 16,-1 0 0,26 0-16,-25 0 15,24 0-15,-24 0 32,0 0-17,0 0 16,24 0-15,-24 0 0,0 0 62</inkml:trace>
</inkml:ink>
</file>

<file path=ppt/ink/ink4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3.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4539 10864 0,'-25'-24'94,"50"-1"-94,0 25 15,25-50-15,-26 50 16,51 0-16,-50-25 15,24 1 1,-24 24-16,0 0 16,49-25-16,1 0 15,-26 25-15,1 0 16,24 0-16,26 0 16,-26 0-16,0 0 15,-49 0-15,0 0 16,0 0-16,0 0 15,-1 0 17,1 0-32,0 0 15,0 0 1,0 0-16,-1 0 16,1 0-16,0 0 15,0 0 1,0 0-16,24 0 15,1 0-15,24 0 16,1 0-16,-1 0 16,25 0-16,-74 0 15,50 0-15,-1 0 16,0 0-16,-24 0 16,0 0-16,49 0 15,-25 0-15,-49 0 16,49 0-16,-24 0 15,25 0-15,-1 0 16,0 0 0,-24 0-1,-25 0-15,0 0 16,24 0-16,1 0 16,-25 0-16,24 0 15,-24 0-15,0 0 16,0 0 15,-1 0-15,1 0-16,0 0 15,25 0 1,-26 0-16,26 0 16,24 0-16,-24 0 15,24 0-15,1 0 16,-26 0-16,1 0 15,0 0 1,-25 0-16,-1 0 16,1 0-16,0 0 15,0 0-15,0 0 16,-1 0 31,26 0-16,-25 0-31,0 0 16,24 0-1,-24 0 32,0 0-31,0 0-1</inkml:trace>
</inkml:ink>
</file>

<file path=ppt/ink/ink4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5.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4911 11038 0,'0'0'0,"199"0"16,-75 0-16,49 0 15,1 50-15,-50-50 16,25 0-16,-25 24 16,50-24-16,-1 0 15,-49 0-15,75 0 16,-51 25-16,-23-25 15,-26 0 1,74 0-16,-73 0 16,-1 0-16,-25 25 15,1 0-15,-1 0 16,-49-25-16,24 0 16,1 0-16,24 0 15,-24 0-15,24 0 16,26 0-16,-1 0 15,-25 0-15,1 0 16,-1 0-16,-49 0 16,0 0-16,24 0 15,1 0 1,-25 0-16,24 0 16,1 0-16,0 0 15,24 0-15,-49 0 16,24 0-16,1 0 15,-25 0-15,24 0 16,26 0-16,-50 0 16,24 0-16,-24 0 15,25 0 1,-25 0 31</inkml:trace>
</inkml:ink>
</file>

<file path=ppt/ink/ink4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7.0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4887 10790 0,'24'0'47,"1"0"-31,25 0-16,-25 0 15,24 0 1,-24 0-16,0 0 0,24 0 16,26 0-1,-50 0-15,99 0 16,24 0-16,-48 0 15,98 0-15,50 0 16,-25 0-16,25 0 16,0 0-16,-74 25 15,25 0-15,-75-25 16,-50 0-16,-24 49 16,-1-49-16,-24 0 15,0 0-15,0 0 16,-1 0-16,51 0 15,-50 0-15,49 25 16,-49-25-16,24 0 16,-24 0-16,0 25 15,0-25 1,0 0-16,-1 0 31,1 0-31,0 25 16,0-25-1,25 0-15,24 0 16,-49 0-16,49 0 16,-49 0-1,25 24-15,24-24 16,-24 0-16,-26 0 16,1 0-16,0 0 15,25 0-15,-26 0 16,26 0-16,24 0 15,-24 25-15,24-25 16,50 50-16,-24-25 16,24-25-16,-25 0 15,-49 0-15,-26 0 16,1 0-16,0 0 31,0 0-15,0 0-1,-1 24 64,1-24-64</inkml:trace>
</inkml:ink>
</file>

<file path=ppt/ink/ink4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39.1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4862 10914 0,'25'0'0,"-1"0"16,51-25-16,49 0 15,-50 25-15,50-49 16,-25 49-16,25 0 16,25-25-16,-99 25 15,-1 0-15,-24 0 16,50-25-16,-26 25 15,1 0-15,49 0 16,50 0 0,-25 0-16,25 0 0,-25 0 15,25 0-15,-50 0 16,0 0-16,-24 0 16,-51 0-16,51 0 15,-1 0-15,-24 0 16,-1 0-16,26 0 15,-26 0-15,51 0 16,-51 0 0,50 0-1,-49 0-15,-25 0 16,49 0-16,-49 0 16,25 0-16,-1 0 15,26 0-15,-1 0 16,-49 0-16,74 0 15,-24 25 1,-26-25-16,50 0 0,-49 0 16,74 50-16,-74-50 15,24 0-15,-49 0 16,0 0-16,24 0 16,-24 0-1,0 0 1,24 49-16,1-49 31,-25 0-31,49 0 16,-49 25-16,0-25 15,0 0-15,0 0 32,-1 0-1,1 0-31,0 0 62,0 0-46,0 0 0,-1 25 15</inkml:trace>
</inkml:ink>
</file>

<file path=ppt/ink/ink4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46.1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4514 11906 0,'25'0'125,"0"0"-109,25 0 0,-26 0-16,26 0 15,0 0 1,24 0-16,-24 0 16,-1 0-16,51 0 15,-26 0-15,0 0 16,1 0-16,-1 0 15,-24 0-15,-1 0 16,1 0-16,24 0 16,1 0-16,-1 0 15,25 0-15,-49 0 16,25 0-16,-1 0 16,0 0-16,26 0 15,-51 0-15,1 0 16,-25 0-16,-1 0 15,26 0-15,24 0 16,-49 0 0,50 0-16,24 0 15,-50 0-15,26 0 16,-26 0-16,-24 0 16,0 0-1,0 0-15,0 0 16,0 0-1,49 0-15,0 0 16,-24 0-16,0 0 16,-1 0-16,-24 0 15,25-25-15,-26 25 16,1 0-16,0 0 31,0 0 0,24 0-15,-24 0 15,25 0-15,-25 0 0,24 0-1,-24 0 32</inkml:trace>
</inkml:ink>
</file>

<file path=ppt/ink/ink4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49.8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4266 12105 0,'25'0'62,"0"0"-46,49 0-16,-24 0 15,24 0-15,-49 0 16,0 0 0,0 0-16,0 0 15,24 0-15,26 0 16,24 0-16,0 24 15,0-24-15,25 0 16,-49 0-16,-26 0 16,26 0-1,-1 0-15,1 0 0,-51 0 16,51 0-16,-1 0 16,-24 0-1,24 0-15,-24 0 16,-25 0-16,49 0 15,-49 0-15,25 0 16,-26 25 0,1-25-16,0 0 15,74 25-15,-49-25 16,24 0-16,25 25 16,-24-25-16,-50 25 15,49-25-15,-24 0 16,-1 0-16,1 0 15,-25 0-15,-1 0 16,26 0-16,-25 0 16,49 0-16,1 0 15,-1 0-15,-24 0 16,24 0-16,-24 0 16,-1 0-16,26 0 15,-26 0-15,1 0 16,24 0-16,-49 0 15,25 0-15,-25 0 16</inkml:trace>
</inkml:ink>
</file>

<file path=ppt/ink/ink4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51.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11857 0,'0'0'0,"25"0"0,0 0 16,-1 0-16,1 0 15,25 0-15,-25 0 16,49 0-16,-24 0 16,-25 0-1,-1 0-15,26 0 31,-25 0-31,24 24 16,-24-24-16,50 0 16,-51 25-16,26-25 15,-25 0 1,24 0-16,-24 25 16,0-25-16,25 0 15,-1 0-15,1 25 16,49-25-16,-49 0 15,24 49-15,0-24 16,-24-25-16,0 0 16,24 25-16,-49-25 15,49 0-15,-24 0 16,0 0-16,49 50 16,-74-50-16,24 0 15,26 0-15,-1 0 16,0 0-16,26 0 15,-51 0-15,1 0 16,24 0 0,1 24-16,-1-24 15,1 0-15,-51 0 16,26 0-16,-25 0 16,0 0-16,-1 0 15,1 0 1,0 0 15,0 0-15,0 0-16</inkml:trace>
</inkml:ink>
</file>

<file path=ppt/ink/ink4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4:56.6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4291 11931 0,'25'0'78,"0"0"-62,24 0-16,1 0 15,-25 0 1,49 0-16,1 0 16,49 0-16,25 0 15,24 25-15,26 0 16,-1-25-16,-49 49 16,-50-24-16,0-25 15,-24 25-15,-1-25 16,1 25-16,-26-25 15,1 0 1,-1 24-16,1-24 16,0 0-1,-1 0-15,26 0 16,-51 25-16,26-25 0,0 0 16,-1 0-1,-24 0-15,49 25 16,26 25-16,-26-50 15,-24 25-15,24-25 16,1 0-16,-51 0 16,26 0 15,-25 0-15,24 0-16,1 0 15,0 0-15,-26 0 16,26 0-16,-25 0 15,0 0-15,-1 0 16,1 0 0,50 0-1,-51 0 1,1 0-16,0 0 141</inkml:trace>
</inkml:ink>
</file>

<file path=ppt/ink/ink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2:59.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19769 6871 0,'0'25'31,"50"-25"16,-25 0-31,49 0-16,50 0 15,75 0-15,-26 0 16,50 0-16,-24 0 16,-25 0-16,-1 0 15,26 0-15,-75 0 16,-50 0-16,25 0 16,-74 0-16,0 0 15,0 0 1,0 0 15,-1 0-15,1 0-1,0 0 1,25 0-16,-1 0 16,1 0-1,-1 0-15,1 0 16,49 25-16,0-25 15,-24 24-15,-1-24 16,-49 0 0,25 0-1,-26 0 32</inkml:trace>
</inkml:ink>
</file>

<file path=ppt/ink/ink5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03.6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15900 9723 0,'0'-24'172,"25"24"-157,24-25 1,-24 25-16,0 0 16,0 0-16,-1 0 15,1 0-15,25-25 16,-1 25-16,-24 0 16,25 0-1,-25 0-15,-1 0 16,1 0-16,0 0 31,0 0-31,0 0 16,0 0-1,-1 0 1,1 0-16,0 0 16,25 0-16,-26 0 15,1 0 1,50 0-16,-26 0 15,-24 0-15,49 0 16,-49 0-16,25 0 16,-25 0-1,24 0-15,-24 0 16,25 0 0,-26 0-16,26 0 15,-25 0-15,49 0 16,1 0-16,-51 0 15,51 0-15,-1 0 16,1-25-16,-1 25 16,-24 0-16,-25 0 15,24 0 1,-24 0-16,25 0 16,-1 0-16,26 0 15,24 0-15,-25 0 16,25 0-16,-49 0 15,49 0-15,-49 0 16,-25 0-16,49 0 16,-24 0-1,-25 0-15,49 0 16,0 0-16,-24 0 0,24 0 16,26 0-1,-51 0 1,-24 0-1,25 0 17,-26 0-1,1 0-15,0 0 15</inkml:trace>
</inkml:ink>
</file>

<file path=ppt/ink/ink5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05.6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15801 9525 0,'24'0'32,"26"0"-17,49 50-15,25-50 16,0 24-16,0 1 16,0 0-16,25 25 15,-25-50-15,-49 0 16,24 0-16,-50 24 15,-24-24-15,50 0 16,-26 0-16,1 0 16,-1 25-16,51-25 15,-1 25-15,-25-25 16,1 25-16,24 0 16,-25-25-16,-24 0 15,0 0-15,-1 0 16,-24 0-1,25 0 1,-26 0 0,51 0-1,-50 0-15,49 0 16,0 0-16,-49 0 16,50 0-16,-1 0 15,-49 0-15,24 0 16,-24 0-1,0 0-15,0 0 16,0 0 0,0 0-1,-1 0 1,1 0-16,0 0 16,0 0-16,0 0 15,24 0-15,-24 0 16,25 0-16,-1 0 15,-24 0-15,0 0 16,0 0 31,-1 0-16,26 0-31,-25 0 16,0 0-1,-1 0 17,1 0 46,0 0-63,0 0 1,0 0 125,-1 0-110</inkml:trace>
</inkml:ink>
</file>

<file path=ppt/ink/ink5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55:39.1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13146 10244 0</inkml:trace>
</inkml:ink>
</file>

<file path=ppt/ink/ink5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8:32.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 9227 0,'25'0'63,"0"0"-63,0 0 15,24 0-15,-24 0 16,0 0-16,24 0 15,26 0-15,-26 0 16,26 0-16,-25 0 16,24 0-16,0 0 15,26 25 1,-1 0-16,25-25 16,-25 25-16,0-25 15,-24 0-15,24 0 16,-50 0-16,1 0 15,0 0-15,-25 0 16,-1 0-16,26 0 31,-25 0-31,49 0 16,1 0 0,-26 0-1,26 0-15,-1 0 0,-49 0 16,24 0-16,-24 0 31,0 0-15,0 0-1,0 0 1,24 0 15,-24 0 0,25 0-15,-26 0 0,26 0-16,-25 0 15,24 0 110,-24 0-78</inkml:trace>
</inkml:ink>
</file>

<file path=ppt/ink/ink5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9:43.1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5680 9178 0,'50'0'16,"-25"0"46,-1 0-31,1 0-31,50 0 16,-26 0-16,100 0 16,25 0-16,24 0 15,1 0-15,-1 0 16,-24 0-16,-1 0 15,-123 0-15,24 0 16,-24 0 0,-25 0-1,24 0-15,-24 0 16,50 0-16,49 0 16,24 0-16,51 0 15,24 0 1,-24 0-16,24 0 15,25 0-15,-124 0 16,0 0-16,0 0 16,-74 0-16,24 0 15,-49 0 1,24 0 0,-24 0 30,25 0-30,-25-25 0,24 25-16,75 0 15,99 0-15,1 0 16,73 0-16,-98 0 16,-26 0-16,-73 0 15,-76 0 1,51 0-16,-50 25 109,-1-25-31,1 0-62,25 0 0,-25 25-1,24-1 1,-24-24-16,0 0 15</inkml:trace>
</inkml:ink>
</file>

<file path=ppt/ink/ink5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19:46.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20960 9351 0,'25'0'15,"0"0"-15,-1 0 16,1-24-16,0 24 16,49 0-16,-49 0 15,0 0-15,49 0 16,-49 0-16,50-25 15,73-25 1,-73 50-16,49 0 0,74 0 16,100 0-16,24 0 15,-49 0-15,-149 0 16,-99 0 156</inkml:trace>
</inkml:ink>
</file>

<file path=ppt/ink/ink5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0:07.9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20563 9302 0,'50'0'47,"-26"0"-32,26 0-15,-25 0 94,25 25-63,-26-25-15,26 0-16,0 0 16,24 24-16,-24-24 15,-26 0-15,1 0 16,25 0-16,-1 0 15,1 0 1,0 50-16,49-50 16,-25 0-16,1 0 15,-1 0-15,25 0 16,1 0-16,-1 0 16,-25 0-16,-24 0 15,-1 0-15,26 0 16,-1 0-16,1 0 15,-1 0-15,50 0 16,25 0 0,0 0-16,-25 0 15,-25 0-15,50 0 16,-50 0-16,-49 0 16,-1 0-16,1 0 15,-25 0-15,-1 0 16,1 0-16,0 0 15,25 0-15,-26 0 16,26 0 0,0 0-1,-26 0-15,1 0 16,25 0-16,-1 0 16,1 0-16,-25 0 15,25 0-15,-26 0 16,1 0-1</inkml:trace>
</inkml:ink>
</file>

<file path=ppt/ink/ink5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3.9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5581 9327 0,'50'0'203,"74"24"-187,-50-24-16,50 25 15,-25-25-15,-24 25 16,-1-25-16,-49 0 15,74 25-15,-74-25 16,25 0-16,-1 0 16,-24 25-16,25-25 15,-1 0-15,-49 24 16,25-24-16,49 25 16,1-25-16,-26 0 15,26 50-15,-25-25 16,-26-25-16,51 0 15,-26 0-15,26 0 16,-26 0-16,1 24 16,0-24-16,24 0 15,50 50-15,0-25 16,-25-25-16,-24 0 16,24 0-16,25 25 15,0-25-15,0 49 16,-25-49-16,0 25 15,-24-25 1,-26 25-16,75-25 16,-99 0-16,25 0 15,-25 0-15,24 0 16,50 49-16,-49-49 16,25 0-16,-1 0 15,25 0-15,0 0 16,25 0-16,25 0 15,-50 0-15,25 0 16,-49 0-16,-26 0 16,1 0-16,-25 0 15,25 0 1,-1 0-16,1 25 16,-25-25-16,24 0 15,1 0-15,-1 0 16,-24 25-16,50-25 15,-1 0-15,25 0 16,-24 0-16,-51 0 16,26 0-1,-25 0-15,0 0 0,-1 0 157,1 0-126,0 0 16,0 0-47,0 0 15,49 0-15,50 0 16,-49-25-16,98-24 16,1 24-16,-1 25 15,-24-75-15,-50 51 16,1 24-16,-51-25 15,-24 25-15,0 0 16,0 0-16,-25-25 16,25 25 15,24 0 0,-24 0-15,74-50-1,-74 50-15,49 0 16,1 0-16,-50-49 16,49 49-16,-24 0 15,-26 0-15,-24-25 188,-24 25-173,-51-25 1,1 0-16,-1 25 16,26 0-16,-1 0 15,25 0-15,-24-24 16,24 24-16,0 0 16,0 0-1</inkml:trace>
</inkml:ink>
</file>

<file path=ppt/ink/ink5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5.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11683 9376 0,'25'0'94,"124"0"-94,24 0 15,26 0-15,-1 0 16,50 0-16,25 0 15,-25 0-15,50 0 16,-50 0-16,25 0 16,-1 0-1,-23 0-15,-1 0 16,-25 0-16,-50 25 16,1 0-16,0-25 15,-75 0-15,0 0 16,25 0-16,-49 0 15,24 0-15,0 0 16,50 0-16,-50 0 16,25 0-16,-49 0 15,24 0-15,50 0 16,-25 0-16,24 0 16,-24 0-16,-24 0 15,24 0-15,0 0 16,25 0-16,-50 0 15,25 0-15,-25 0 16,-25 0-16,26 0 16,-26 0-16,75 0 15,-25 0-15,-25 0 16,50 0-16,-25 0 16,25 0-16,0 0 15,-1 0-15,51 0 16,-75 0-16,25 0 15,-50 0-15,25 0 16,25 0 0,0 0-16,-1 0 15,-48 0-15,24 0 16,-25 0-16,75 0 16,-75 0-16,50 0 15,-75 0-15,25 0 16,0 25-16,1-25 15,73 49-15,-49-24 16,75-25-16,-50 0 16,99 0-16,-100 0 15,26 0-15,-50 0 16,0 0-16,-49 0 16,-26 0-16,-24 0 15,0 0-15</inkml:trace>
</inkml:ink>
</file>

<file path=ppt/ink/ink5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18.3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2778 9996 0,'25'0'46,"25"0"-30,-1 0 0,1 0-1,49 0-15,-49 0 0,24 0 16,50 0-16,-25 0 16,0 0-16,75 25 15,-25 25-15,25-1 16,-50-24-16,49 25 15,-49-25-15,-49-1 16,73 1 0,-24-25-16,1 50 0,-26-50 15,0 0-15,0 0 16,-24 0 0,-51 0-16,51 0 15,-1 0-15,-24 0 16,24 0-16,1 0 15,-51 0-15,76 0 16,-26 0-16,25 0 16,25 0-16,25 0 15,-25 0-15,50 0 16,24 0-16,-49 25 16,-25-25-16,-25 0 15,1 0-15,24 0 16,-50 0-16,0 0 15,-24 0-15,49 0 16,-24 0-16,24 24 16,0-24-16,25 0 15,-25 0 1,25 0-16,-24 0 0,-1 0 16,0 0-16,-25 0 15,26 0-15,-26 0 16,25 0-16,-24 0 15,24 0 1,25 0-16,-25 0 16,50 0-16,-50 0 15,25 0-15,0 0 16,-25 0-16,1 0 16,-1 0-16,0 0 15,0 0-15,-24 0 16,24 0-16,-25 0 15,-49 0-15,50 0 16,-51 0 0,1 0-16,0 0 15,25 0-15,-1-24 16,1 24 0,-1 0-16,-24 0 15,0-25 1,0 25-1,0 0-15,-1-25 16,1 25-16,50 0 16,-1-25-1,-24 25 1,-25 0-16</inkml:trace>
</inkml:ink>
</file>

<file path=ppt/ink/ink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03.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19224 6846 0,'24'0'32,"1"0"-32,0 0 15,0 0 1,0 0-16,-1 0 31,1 0-31,0 0 16,25 0-1,-26 0-15,26 25 16,25 0-16,24 0 16,0-1-16,-25 1 15,1-25-15,24 0 16,-25 25-16,1-25 15,-1 25-15,50-25 16,-99 25 0,49-25-16,-24 0 15,-25 0-15,-25 24 16,25-24 0,24 0-16,-24 0 15,25 0 1,-25 0-16,-1 50 15,51-50-15,-26 0 16,1 0 0,-25 0-16,0 0 31,-1 0-31,26 0 16,24 0-16,1 0 15,-1 0-15,25 0 16,1 0-16,-26 0 15,25 0-15,-49 0 16,0 0-16,-26 0 16,1 0-16,25 0 15,-1 0-15,-24 0 16,0 0-16,0 0 31,0 0-31,-1 0 16,1 0-1,25-25-15,-25 25 16,-1 0 0,26 0-16,0 0 15,-26-25 1,1 1 0,0 24-16,0 0 15,24 0 1,-24-25-16,0 25 15,0 0-15,-25-25 16,25 25 93,-50 0 220,0 0-314,0 0-15,-24 0 16,-26 0-16,1 0 15,-125 0-15,75 0 16,-99 0-16,-25 0 16,124 0-1,-25 0-15,50 0 16,25 0-16,49 0 16,-25 0-16,25 0 15,1 0 1,-1 0-16,0 0 15,-25 0-15,26 0 16,-26 0-16,25 0 16,0 0-16,-24 0 15,24 0 1,0 0-16,0 0 16,0 0-1,-24 0 1,24 0-1,-25 0-15,26 0 16,-1 0 0,0 0-1,-25 0 1,-49 0 0,-50 0-16,25 0 0,-49 0 15,24 0 1,0 0-16,25 0 0,25 0 15,24 0-15,51 0 16,-1 0 0,50 0 281,24 0-297,26 0 15,24 0 1,0 0-16,0 0 15,50 0-15,-50 0 16,-24 0-16,24 0 16,0 0-16,-24 0 15,-26 0-15,1 0 16,-1 0-16,26 0 16,-1 0-16,1 0 15,49 0-15,0 0 16,74 0-16,-24 0 15,-25 0-15,24 0 16,-74 0-16,1 0 16,-26 0-16,1 0 15,-26 0-15,26 0 16,-51 0-16,26 0 16,-25 0-16,0 0 62,24 0-46,1 0-1,-25 0 1,-1 0 0,1 0-16,0 0 15,0 0 1,0 0-16,-1 0 15,1 0 1,0 0 0,0 0 31,0 0-47,-1 0 15,1 0 173,25 0-173</inkml:trace>
</inkml:ink>
</file>

<file path=ppt/ink/ink6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44.5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5035 11162 0,'50'0'94,"-25"0"-78,24 0 15,-24 0-31,50 0 16,24 0-16,99 0 15,-24 0-15,49 0 16,25 0-16,-99 0 16,74 0-16,-124 0 15,1 0-15,-76 0 16,1 0-16,0 0 15,0-25 32,0 25-31,0 0 0,24 0-1,1 0-15,24 0 16,-49-25-16,49 25 15,-49 0-15,25 0 16,-1 0-16,1 0 16,24 0-16,-49 0 15,50 0-15,-51 0 16,76 0-16,24 0 16,-25 0-16,50 0 15,0 0-15,24 0 16,-24 0-16,25 0 15,-75 0-15,0 0 16,-49 0-16,-26 0 16,1 0-16,0 0 31,25 0-31,49 0 16,0 0-16,25 0 15,75 0-15,-26 0 16,-49 0-16,25 0 15,-99 0 1,24 0-16,-24 0 31,-25 0 94,24 0-109,-24 0 0,25 0-16,-26 0 31,26 0-16,-25 0-15,0 0 16,-1 0 0,1 25-16,0-25 31,0 0-15,0 0-1,-1 0 1,26 25-16,0 0 31,-26-25-31,51 25 16,49-25-16,-99 25 15,24-25-15,-24 0 16</inkml:trace>
</inkml:ink>
</file>

<file path=ppt/ink/ink6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3:46.2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5879 11435 0</inkml:trace>
</inkml:ink>
</file>

<file path=ppt/ink/ink6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2.9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10914 10344 0,'50'-25'62,"-1"25"-46,100 0-16,25 0 15,24 0-15,1 0 16,-1 0-16,-74 0 16,0 0-16,-49 0 15,-51 0 1,1 0 31,0 0-32,0 0 1,0 0-16,-1 0 16,26 0-1,-25 0 1,0 0-16,-1 0 16,1-25-16,74 25 15,25 0-15,0 0 16,75 0-16,-25 0 15,24 0-15,-74 0 16,25 0-16,-100 0 16,-24 0-16,0 0 15,0 0-15,0 0 16,-1 0-16,51 0 16,-26 0-16,51 0 15,-76 0 1,51 0-16,-1 0 15,-24 0-15,-25 0 16,0 0 0,49 0-16,25 0 15,50 0-15,0 0 16,0 0-16,-1 0 16,1 0-16,25 0 15,-100 0-15,-24 0 16,0 0-16,-26 0 31,1 0 16</inkml:trace>
</inkml:ink>
</file>

<file path=ppt/ink/ink6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4.7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10889 12477 0,'25'0'32,"0"0"-32,0 0 15,24 0-15,-24 0 16,0 0-1,0 0-15,-1 0 16,26 0-16,25 0 16,-1 0-1,0 0-15,26 0 16,73 0-16,-24 0 16,25 0-16,-1-25 15,1 25 1,-75 0-16,0 0 15,-74 0-15,50 0 16,-51 0-16,51 0 16,-1 0-16,-24 0 15,49 0-15,-25 0 16,26 0-16,-1 0 16,-25 0-16,1 0 15,-26 0-15,1-25 16,24 25-16,-24 0 15,99-49-15,0 49 16,99 0-16,-25 0 16,75 0-16,-26 0 15,-73 0-15,-1 0 16,-74 0-16,-49 0 16,-50 0-16,24 0 15,1 0 16,24 0-15,50 0-16,25 0 16,0 0-16,24 24 15,-73 1-15,24 25 16,-50-50-16,-24 0 16,-25 0-16</inkml:trace>
</inkml:ink>
</file>

<file path=ppt/ink/ink6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5:36.4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10964 14957 0,'24'0'31,"100"0"-15,25 0-16,50 0 16,49 0-16,149 0 15,24 0-15,-98 0 16,49 0-16,-124 0 15,-74 0-15,24 0 16,-99 0-16,-74 0 16,49 0-16,-49 0 31,0 0-15,49 0-1,26 0-15,24 0 16,25 0-16,-50 0 15,25 0-15,0 0 16,-50 0-16,1-25 16,-75 1-16,24 24 15,1 0 1,0 0 15,25 0-15,-1 0-16,50 0 15,1 0-15,73 0 16,-49 0-16,50 0 16,-50 0-16,0 0 15,-50 24-15,1-24 16</inkml:trace>
</inkml:ink>
</file>

<file path=ppt/ink/ink6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6.2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2108 3746 0,'0'49'125,"75"-49"-109,-26 50-16,26-25 15,-26-1-15,26 26 16,-26-50-16,1 25 15,-25-25-15,0 0 16,-25 25 0,24-25 93,-24 24-78,25-24-31,0 25 16,-25 0 0,50-25 15,-25 25-31,-1 0 15,1-25 79,0 0-31,0 0-63,0 0 15,-1 0-15,1 0 16,0 0-16,0 0 16,49 0-1,25 0 1,1 0-16,24 0 15,24 0 1,-24 0-16,25 0 16,-25 0-16,50 0 15,-75 0-15,-74 0 16,0 0-16,0 0 16,-1 0 15,1 0 0,25 0-15,-25 0 31,-1 0-32,26 0 1,0 0-16,24-25 15,-49 25-15,24 0 16,-24 0 0,-25-25 109</inkml:trace>
</inkml:ink>
</file>

<file path=ppt/ink/ink6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7.3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2332 3671 0,'0'0'0,"24"0"16,51 0-16,-1 0 16,1 0-16,-1 0 15,25 0-15,1 0 16,48 0-16,76 0 15,-26 0-15,125 25 16,-75-25-16,49 25 16,-98-25-16,-1 0 15,-99 0-15,-24 25 16,-50-25 0,-1 0 93,1 0-93,0 0-16,0 0 15,0 0-15</inkml:trace>
</inkml:ink>
</file>

<file path=ppt/ink/ink6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08.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 4936 0,'50'0'16,"24"0"-16,-49 0 15,49 0-15,-24 0 16,24 0-16,1 0 16,-1 0-16,26 0 15,24 0 1,0 0-16,74 0 15,-24 0-15,24 0 16,75 0-16,-25 0 16,0 0-16,-25 0 15,50 0-15,-25 0 16,0 0-16,-25 0 16,1 0-16,-75 0 15,-50 0-15,-25 0 16,-49 0-16,0 0 15,0 0 17,-1 0-17,1 0 1,25 0-16,49 0 16,0 0-16,25 0 15,-25 0-15,1 0 16,-1 0-16,0 0 15,-24 0 1,24 0-16,-74 0 16,-1 0 15,26 0 0,0 0-31,-26 0 16,26 0-16,0 0 15</inkml:trace>
</inkml:ink>
</file>

<file path=ppt/ink/ink6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10.3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2232 6003 0,'25'0'15,"0"0"-15,49 0 16,1 0-16,-26 0 16,51 0-16,-1 0 15,99 0-15,50 0 16,50 0-16,0 0 15,24 0 1,1 0-16,-26 0 16,-24 0-16,-25 0 15,0 0-15,-99 0 16,25 0-16,-75 0 16,50 0-16,-50 0 15,25 0-15,25 0 16,-50 0-16,0 0 15,-24 0-15,-26 0 16,-24 0-16,0 0 16,0 0-16,-1 0 15,1 0-15,0 0 16,25 0-16,-1 0 16,-24 0-1,25 0-15,-25-25 16,74 0-16,-25 25 15,25 0-15,-49 0 16,0 0-16,-26-25 16</inkml:trace>
</inkml:ink>
</file>

<file path=ppt/ink/ink6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6:12.0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2282 7045 0,'124'0'63,"74"0"-48,51 0-15,23 0 16,26 0-16,25 0 16,-26 0-16,-24 0 15,-75 0-15,-98 0 16,-26 0-16,-24 0 15,-1 24-15,-49 1 16,25-25 47,0 0-48,0 0-15,0 0 16,24 0-1,1 0-15,-25 0 16,74 0-16,-25 0 16,25 25-16,-24-25 15,49 0-15,-50 0 16,-24 0-16,-25 0 16,-1 0-1</inkml:trace>
</inkml:ink>
</file>

<file path=ppt/ink/ink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12.4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10988 11261 0,'50'0'47,"0"0"-47,49 0 15,0 0-15,25 0 16,0 0-16,50 0 15,-50 0-15,74 0 16,-74 0-16,-74 0 16,24 0-16,-49 0 15,0 0 1,0 0-16,0 0 16,-1 0-1,1 0 1,0 0-1,25 0-15,-26 0 32,1 0-32,0 0 15,25 0-15,24 0 16,-24 0-16,74 0 16,24 0-16,-24 0 15,50 0-15,-75 0 16,1 0-16,24 25 15,-75-25-15,-24 25 16,0-25-16,0 0 31,-1 0-15,1 0 0,0 0-1,0 0-15,24 0 16,-24 0-1,0 0 64</inkml:trace>
</inkml:ink>
</file>

<file path=ppt/ink/ink7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43.2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5085 10443 0,'25'0'0,"0"0"31,-1 0-15,1 0-16,0 0 94,0 0-94,0 0 15,-1 0 16,1 0-15,0 0 15,49 25-31,26-1 16,-26 1 0,75-25-16,-75 50 15,50-25-15,-24-1 16,-1 1-16,-25-25 15,25 25-15,-24-25 16,-26 0-16,-24 25 16,0-25 31,0 25-32,0-25 1,-1 0-1,1 0-15,0 0 16,0 0-16,0 0 16,-1 0 62,1 0-63,0 0 1,0 0 0,0 0 15,-1 0 47,1 0-62,0 0-1,0 0-15,25 0 16,-26 0 0,26 0-16,0 0 15,-26 0-15,1 0 16,0 0-1,25 0 17,-26 0-17,26 0-15,49 0 16,0 0-16,1 0 16,-1 0-16,-50 0 15,1 0-15,-25 0 469,0 0-453,-1 0-1</inkml:trace>
</inkml:ink>
</file>

<file path=ppt/ink/ink7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53.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4887 11063 0,'24'0'79,"-24"-25"-64,25 25-15,0 0 16,0 0-16,24 0 15,51 0-15,-26 0 16,50 0 0,50 0-16,-50 0 15,74 0-15,25 0 16,-74 0-16,-25 0 16,-25 0-16,-24 0 15,-50 0-15,-1 0 16,1 0-16,0 0 31,25 0 0,-26 0-15,26 0 15,-25 0-15,49 0-16,26 0 15,-1 0-15,25 0 16,0 0-16,-25 0 16,50 0-16,-25 0 15,-25 0-15,25 25 16,-74-25-16,-1 25 16,-24-25-16,25 0 15,-25 0 32,24 0-31,26 0-16,73 0 15,-48 0-15,-1 0 16,-25 0-16,25 24 16,-49-24-16,0 0 15,-26 0-15,51 0 16,-50 0-16,24 0 15,-24 0-15,50 0 16,-1 0-16,0 0 16,1 0-16,-26 0 15,1 0-15,24 0 16,-49 0-16,0 0 31,0 0-15,24 0-16,-24 0 15,50 0-15,-1 0 16,25 0-16,0 0 16,-74 0-16,75 0 15,-51 0-15,-24 0 16,25 0 31,-1 0-32,26 25-15,-1-25 16,0 25-16,-24-25 16,24 0-16,-24 0 15,-25 0-15,0 0 94,-1 0-94,1 0 16,0 0 31,25 0-32,-26 0-15,76 25 16,-51-25-16,-24 0 15,25 0-15,24 0 79,25 0-64,745 25 1,-373-25-16,0 0 15,-99 0-15,-223 0 16,-50 0-16,-74 25 594</inkml:trace>
</inkml:ink>
</file>

<file path=ppt/ink/ink7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7T04:28:57.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4713 11410 0,'0'-25'31,"25"25"31,24 0 79,26 0-125,74 0-16,24 0 15,26 0 1,-1 0-16,0 0 16,-49 0-16,0 0 15,-50 0-15,-24 0 16,-50 0-16,24 0 15,-24 0 1,0 0-16,0 0 16,24 0-16,1 0 15,-1 0-15,1 0 16,-25 0-16,24 0 16,-24 0-16,25 0 15,-25 0 16,24 0-15,-24 0 0,25 0-16,-25 0 15,-1 0-15,1 0 16,25 0-16,-25 0 16,-1 0-16,1 0 15,25 0-15,-1 0 16,1 0-16,-25 0 15,24 0 1,26 0-16,-26 0 16,1 0-16,49 0 15,-74 0-15,25 0 16,-26 25-16,26-25 16,0 0-16,-1 0 15,1 0-15,-1 0 16,76 50-1,-51-50-15,50 25 16,-25-1-16,0-24 16,-24 0-16,24 0 15,25 50-15,-50-50 16,-24 25-16,24-25 16,-24 25-16,-25-25 15,49 0-15,1 0 16,-1 0-1,1 49-15,-1-49 16,0 0-16,26 25 16,-26-25-16,50 25 0,-74-25 15,49 0 1,-25 0-16,1 0 16,-50 0-16,49 0 15,25 0-15,-24 0 16,24 0-16,0 49 15,25-49-15,-25 0 16,0 0-16,25 0 16,-49 0-16,-50 0 15,24 0-15,-24 0 16,0 0-16,0 0 16,0 0-1,24 0-15,26 0 16,-1 0-16,0 0 15,26 0 1,-51 0-16,1 0 0,-1 0 16,-24 0-16,0 0 62,0 0-62,0 0 16,-1 0-1,1 0 1</inkml:trace>
</inkml:ink>
</file>

<file path=ppt/ink/ink7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5.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21010 4787 0,'0'-25'78,"99"25"-78,74 25 16,100 99-16,99 25 15,50 50-15,-100-51 16,26-24-16,-175 25 16,-24-25-16,-50-74 15,-74 0-15,0-50 16,0 49 0,-25 1 15,0-1-31,0 26 15,0-1-15,0 25 16,0 1-16,0-26 16,0 0-1,-50 26-15,1-1 0,49-25 16,-75 1 0,26 49-16,24-25 15,-25-49-15,-24 49 16,-25 50-16,-25 24 15,49-74-15,-99 100 16,75-50-16,-25 0 16,25 24-16,-25-24 15,25-50-15,0 75 16,49-75-16,-24-25 16,24 51-16,0-76 15,1 1-15,24 49 16,0-49-16,0 24 15,25 0-15,-49 26 16,24-26-16,25 50 16,0-99-16,0 49 15,0-24-15,0 24 32,0-24-32,25 24 0,-1 75 15,51-99 1,-50-1-16,49 1 15,-49 24-15,0-74 0,0 25 16,-1 0 0,1-25-16,0 25 15,0 0-15,0-25 16,-1 24 15,-24 26 94,0 49-109,-24 0-1,-1 1-15,-25 48 0,25 26 16,1 0-16,24-1 16,0-24-16,0 25 15,-25-50-15,25 0 16,0-50-16,0 26 16,0-1-16,0 0 15,0 0 1,0 50-16,74 0 15,-24-50-15,24 75 16,-49-25-16,0-50 16,0 50-16,-25-100 15,0 1-15,0 74 16,0 25 0,0 24-16,0-24 0,0 25 15,0-1-15,0 26 16,0-75-16,0-50 15,0 1-15,0-26 16,-25 1-16,25-25 16,0-1-16,-25 26 15,-25 0-15,50-1 16,-99 26-16,25-1 16,-50 25-16,0-24 15,-25-1-15,74-49 16,-73 25-16,-1-26 15,25 26 1,0-50-16,-25 25 0,0 0 16,-25-1-16,26-24 15,-1 50 1,-25-25-16,50-25 16,-25 0-16,25 0 15,-49 0-15,73 0 16,1 0-16,0 0 15,-25 0-15,74-25 16,-24 25-16,24 0 16</inkml:trace>
</inkml:ink>
</file>

<file path=ppt/ink/ink7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8.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15528 7962 0,'0'50'62,"0"49"-62,0 149 16,-25 0-16,-99 75 15,25 49-15,-25 0 16,-25-149-16,50 100 16,-1-125-16,1-49 15,74-100 1,1-24-16,24 0 125,49-25-110,75 0-15,0 0 16,50 0-16,-25-25 16,-50 25-16,25 0 15,25-25-15,-50 25 16,0-49-16,-24 49 16,-51 0-1,1 0-15,0 0 47,0 0-31,24-25-16,51 25 15,48-25 1,51 0-16,-25-24 16,-100 49-16,0 0 15,-49-25-15,0 0 31,-25 0-15,0 1 0,0-26-1,0-24-15,0 24 16,0-49-16,0-1 16,0 26-16,0 24 15,0 26-15,0-1 16,0 0-16,25 99 109,-25 100-109,0 25 16,0 73-16,0-48 15,0 48-15,0-23 16,0-101-16,0 51 0,0-100 16,0-74-1,0 49-15,0-49 16,0 0 46</inkml:trace>
</inkml:ink>
</file>

<file path=ppt/ink/ink7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39.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18231 11509 0</inkml:trace>
</inkml:ink>
</file>

<file path=ppt/ink/ink7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9T05:35:41.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19496 10195 0,'-24'25'31,"-1"74"-31,-50-25 16,75-49-16,-74 99 15,49-74-15,-24-1 16,24 1-1,0 24-15,25-49 16,-74 49-16,74-24 16,-25 0-16,-25-26 15,50 26-15,-25 0 16,1-26-16,24 26 16,0 0-16,0 24 15,0 1-15,0-26 16,0-24-16,0 25 15,0-26-15,0 1 16,24 25 0,1-50-16,0 74 15,25-24-15,-26-1 16,1-49-16,0 50 16,25-25-16,-50 0 15,24-25-15,26 24 16,-25 1-16,0-25 15,74 50-15,-74-50 16,24 25-16,26-25 16,-26 24-16,1-24 15,-25 0-15,24 0 32,-24 0-32,0 0 15,0 0-15,0 0 16,-1 0-16,26-24 15,-25-1 1,24-25 0,-24 25-1,-25 1 1,0-51 0,0 50-16,0-24 15,25-1-15,-25 1 16,0-1-16,0 0 15,25 1-15,-25-1 16,0-24-16,25 49 16,-25-25-16,24-24 15,51-50-15,-50-25 16,-1 75-16,26-1 16,-50 50-16,25-49 15,-25 24 1,0 26-1,0-1-15,0 0 16,0-25 0,0 26-1,0-26 17,0 25-32,0 0 15,-50-24 1,25-1-16,-24 1 15,24 24-15,-25-25 16,26 25-16,-1 25 16,0-24-16,-25 24 15,26 0 1,-26 0 0,25 0-1,-24 0 16,24 0 16,0 0-31,0 0 0,0 0 46,-24 0-31,24 0 1,0 0-1,0 0-16,1 0-15,-1 0 16,0 0 0,0 24-1,-25 1 1,26 0 0</inkml:trace>
</inkml:ink>
</file>

<file path=ppt/ink/ink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13.6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11385 11609 0,'25'0'94,"25"-50"-94,49 25 15,75 25-15,-1 0 16,-74-25-16,50-24 16,-74 49-16,-1 0 15,-49 0 1,49 0-16,-24 0 16,-25 0-1,0 0-15,-1 0 16,51 0-16,-50 0 15,49 0-15,-49 0 16,24 0-16,-24 0 16,50-25-16,-51 25 15,26 0 1,-25 0 0,24 0-1,-24 0 1,50 0-16,49 0 15,0 0-15,99 0 16,-25 0-16,26 0 16,-100 25-16,-25-25 15,-50 25-15,-24-25 16</inkml:trace>
</inkml:ink>
</file>

<file path=ppt/ink/ink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09-03T05:33:30.4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14089 12353 0,'0'-25'16,"0"0"-1,50 25 1,-26-25-16,51 1 31,-50 24 16,-1-25-47,51 0 16,-50 25-1,49 0-15,-24 0 16,-25-50-16,-1 50 16,1 0-1,0 0 1,0 0-1,0 0-15,49 0 16,0 0-16,1 0 16,49 0-16,-50 0 15,-24 0-15,-1 0 16,-24 0 15,0 0-15,0 0-16,49 0 15,-49 0 1,74 0-16,1 0 16,24 0-16,-25 0 15,-50 0-15,26 0 16,-50 0-16,-1 0 16,1 0-16,0 0 93,0 0-77,0 0-16,24 0 16,1 0-16,-25 0 15,-1 0-15,1 0 63,0 0-48,0 0 1,24 0 0,-24 0 30,0 0-30,0 0 0,0 0-1,0 0 1,-1 0 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C120E-533A-4164-999E-68816B359B03}" type="datetimeFigureOut">
              <a:rPr lang="en-US" smtClean="0"/>
              <a:pPr/>
              <a:t>12/27/2023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E95FE-3078-466E-898D-875153B1925B}" type="slidenum">
              <a:rPr lang="en-US" smtClean="0"/>
              <a:pPr/>
              <a:t>‹#›</a:t>
            </a:fld>
            <a:endParaRPr lang="en-US"/>
          </a:p>
        </p:txBody>
      </p:sp>
    </p:spTree>
    <p:extLst>
      <p:ext uri="{BB962C8B-B14F-4D97-AF65-F5344CB8AC3E}">
        <p14:creationId xmlns:p14="http://schemas.microsoft.com/office/powerpoint/2010/main" val="130337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B8ED7-BC87-0949-91D5-062BB680D0DF}" type="slidenum">
              <a:rPr lang="en-US" smtClean="0"/>
              <a:pPr/>
              <a:t>1</a:t>
            </a:fld>
            <a:endParaRPr lang="en-US"/>
          </a:p>
        </p:txBody>
      </p:sp>
    </p:spTree>
    <p:extLst>
      <p:ext uri="{BB962C8B-B14F-4D97-AF65-F5344CB8AC3E}">
        <p14:creationId xmlns:p14="http://schemas.microsoft.com/office/powerpoint/2010/main" val="290478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4035" name="Rectangle 5"/>
          <p:cNvSpPr>
            <a:spLocks noGrp="1" noChangeArrowheads="1"/>
          </p:cNvSpPr>
          <p:nvPr>
            <p:ph type="sldNum" sz="quarter" idx="5"/>
          </p:nvPr>
        </p:nvSpPr>
        <p:spPr>
          <a:noFill/>
        </p:spPr>
        <p:txBody>
          <a:bodyPr/>
          <a:lstStyle/>
          <a:p>
            <a:r>
              <a:rPr lang="en-US" smtClean="0"/>
              <a:t>                         </a:t>
            </a:r>
            <a:fld id="{6852C6AE-0BDF-4796-997E-2E673A286CEF}" type="slidenum">
              <a:rPr lang="en-US" smtClean="0"/>
              <a:pPr/>
              <a:t>3</a:t>
            </a:fld>
            <a:endParaRPr lang="en-US" smtClean="0"/>
          </a:p>
        </p:txBody>
      </p:sp>
      <p:sp>
        <p:nvSpPr>
          <p:cNvPr id="44036" name="Rectangle 2"/>
          <p:cNvSpPr>
            <a:spLocks noGrp="1" noRot="1" noChangeAspect="1" noChangeArrowheads="1" noTextEdit="1"/>
          </p:cNvSpPr>
          <p:nvPr>
            <p:ph type="sldImg"/>
          </p:nvPr>
        </p:nvSpPr>
        <p:spPr>
          <a:xfrm>
            <a:off x="1143000" y="685800"/>
            <a:ext cx="4572000" cy="3429000"/>
          </a:xfrm>
          <a:ln/>
        </p:spPr>
      </p:sp>
      <p:sp>
        <p:nvSpPr>
          <p:cNvPr id="440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791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5059" name="Rectangle 9"/>
          <p:cNvSpPr>
            <a:spLocks noGrp="1" noChangeArrowheads="1"/>
          </p:cNvSpPr>
          <p:nvPr>
            <p:ph type="sldNum" sz="quarter" idx="5"/>
          </p:nvPr>
        </p:nvSpPr>
        <p:spPr>
          <a:noFill/>
        </p:spPr>
        <p:txBody>
          <a:bodyPr/>
          <a:lstStyle/>
          <a:p>
            <a:r>
              <a:rPr lang="en-US" smtClean="0"/>
              <a:t>                         </a:t>
            </a:r>
            <a:fld id="{1C9C5BA1-37D1-4906-9978-71B8322B1806}" type="slidenum">
              <a:rPr lang="en-US" smtClean="0"/>
              <a:pPr/>
              <a:t>5</a:t>
            </a:fld>
            <a:endParaRPr lang="en-US" smtClean="0"/>
          </a:p>
        </p:txBody>
      </p:sp>
      <p:sp>
        <p:nvSpPr>
          <p:cNvPr id="4506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5061" name="Rectangle 11"/>
          <p:cNvSpPr>
            <a:spLocks noGrp="1" noChangeArrowheads="1"/>
          </p:cNvSpPr>
          <p:nvPr>
            <p:ph type="dt" sz="quarter" idx="1"/>
          </p:nvPr>
        </p:nvSpPr>
        <p:spPr>
          <a:noFill/>
        </p:spPr>
        <p:txBody>
          <a:bodyPr/>
          <a:lstStyle/>
          <a:p>
            <a:r>
              <a:rPr lang="en-US" smtClean="0"/>
              <a:t>2.1 Introduction to .NET Technology</a:t>
            </a:r>
          </a:p>
        </p:txBody>
      </p:sp>
      <p:sp>
        <p:nvSpPr>
          <p:cNvPr id="45062" name="Rectangle 2"/>
          <p:cNvSpPr>
            <a:spLocks noGrp="1" noRot="1" noChangeAspect="1" noChangeArrowheads="1" noTextEdit="1"/>
          </p:cNvSpPr>
          <p:nvPr>
            <p:ph type="sldImg"/>
          </p:nvPr>
        </p:nvSpPr>
        <p:spPr>
          <a:xfrm>
            <a:off x="1143000" y="685800"/>
            <a:ext cx="4572000" cy="3429000"/>
          </a:xfrm>
          <a:ln/>
        </p:spPr>
      </p:sp>
      <p:sp>
        <p:nvSpPr>
          <p:cNvPr id="45063" name="Rectangle 3"/>
          <p:cNvSpPr>
            <a:spLocks noGrp="1" noChangeArrowheads="1"/>
          </p:cNvSpPr>
          <p:nvPr>
            <p:ph type="body" idx="1"/>
          </p:nvPr>
        </p:nvSpPr>
        <p:spPr>
          <a:xfrm>
            <a:off x="685800" y="4200525"/>
            <a:ext cx="5486400" cy="4562475"/>
          </a:xfrm>
          <a:noFill/>
          <a:ln/>
        </p:spPr>
        <p:txBody>
          <a:bodyPr/>
          <a:lstStyle/>
          <a:p>
            <a:pPr eaLnBrk="1" hangingPunct="1"/>
            <a:r>
              <a:rPr lang="en-US" b="1" smtClean="0"/>
              <a:t>Faculty Notes:</a:t>
            </a:r>
          </a:p>
          <a:p>
            <a:pPr eaLnBrk="1" hangingPunct="1"/>
            <a:endParaRPr lang="en-US" b="1" smtClean="0"/>
          </a:p>
        </p:txBody>
      </p:sp>
    </p:spTree>
    <p:extLst>
      <p:ext uri="{BB962C8B-B14F-4D97-AF65-F5344CB8AC3E}">
        <p14:creationId xmlns:p14="http://schemas.microsoft.com/office/powerpoint/2010/main" val="135658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6083" name="Rectangle 9"/>
          <p:cNvSpPr>
            <a:spLocks noGrp="1" noChangeArrowheads="1"/>
          </p:cNvSpPr>
          <p:nvPr>
            <p:ph type="sldNum" sz="quarter" idx="5"/>
          </p:nvPr>
        </p:nvSpPr>
        <p:spPr>
          <a:noFill/>
        </p:spPr>
        <p:txBody>
          <a:bodyPr/>
          <a:lstStyle/>
          <a:p>
            <a:r>
              <a:rPr lang="en-US" smtClean="0"/>
              <a:t>                         </a:t>
            </a:r>
            <a:fld id="{5C09FDBE-8B83-4A9B-834B-0BD39960B7C4}" type="slidenum">
              <a:rPr lang="en-US" smtClean="0"/>
              <a:pPr/>
              <a:t>7</a:t>
            </a:fld>
            <a:endParaRPr lang="en-US" smtClean="0"/>
          </a:p>
        </p:txBody>
      </p:sp>
      <p:sp>
        <p:nvSpPr>
          <p:cNvPr id="46084"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6085" name="Rectangle 11"/>
          <p:cNvSpPr>
            <a:spLocks noGrp="1" noChangeArrowheads="1"/>
          </p:cNvSpPr>
          <p:nvPr>
            <p:ph type="dt" sz="quarter" idx="1"/>
          </p:nvPr>
        </p:nvSpPr>
        <p:spPr>
          <a:noFill/>
        </p:spPr>
        <p:txBody>
          <a:bodyPr/>
          <a:lstStyle/>
          <a:p>
            <a:r>
              <a:rPr lang="en-US" smtClean="0"/>
              <a:t>2.1 Introduction to .NET Technology</a:t>
            </a:r>
          </a:p>
        </p:txBody>
      </p:sp>
      <p:sp>
        <p:nvSpPr>
          <p:cNvPr id="46086" name="Rectangle 2"/>
          <p:cNvSpPr>
            <a:spLocks noGrp="1" noRot="1" noChangeAspect="1" noChangeArrowheads="1" noTextEdit="1"/>
          </p:cNvSpPr>
          <p:nvPr>
            <p:ph type="sldImg"/>
          </p:nvPr>
        </p:nvSpPr>
        <p:spPr>
          <a:xfrm>
            <a:off x="1143000" y="685800"/>
            <a:ext cx="4572000" cy="3429000"/>
          </a:xfrm>
          <a:ln/>
        </p:spPr>
      </p:sp>
      <p:sp>
        <p:nvSpPr>
          <p:cNvPr id="46087"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smtClean="0"/>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SmallTalk, Java, RPG, Ada, APL, J# and others.</a:t>
            </a:r>
          </a:p>
          <a:p>
            <a:pPr eaLnBrk="1" hangingPunct="1"/>
            <a:r>
              <a:rPr lang="en-US" smtClean="0"/>
              <a:t>The .NET Framework is designed to unify programming models to enable cross-language integration. </a:t>
            </a:r>
          </a:p>
          <a:p>
            <a:pPr eaLnBrk="1" hangingPunct="1"/>
            <a:r>
              <a:rPr lang="en-US" smtClean="0"/>
              <a:t> </a:t>
            </a:r>
            <a:br>
              <a:rPr lang="en-US" smtClean="0"/>
            </a:br>
            <a:r>
              <a:rPr lang="en-US" smtClean="0"/>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p>
          <a:p>
            <a:pPr eaLnBrk="1" hangingPunct="1"/>
            <a:endParaRPr lang="en-US" smtClean="0"/>
          </a:p>
          <a:p>
            <a:pPr eaLnBrk="1" hangingPunct="1"/>
            <a:r>
              <a:rPr lang="en-US" smtClean="0"/>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p>
          <a:p>
            <a:pPr eaLnBrk="1" hangingPunct="1"/>
            <a:endParaRPr lang="en-US" smtClean="0"/>
          </a:p>
        </p:txBody>
      </p:sp>
    </p:spTree>
    <p:extLst>
      <p:ext uri="{BB962C8B-B14F-4D97-AF65-F5344CB8AC3E}">
        <p14:creationId xmlns:p14="http://schemas.microsoft.com/office/powerpoint/2010/main" val="343907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47107" name="Rectangle 9"/>
          <p:cNvSpPr>
            <a:spLocks noGrp="1" noChangeArrowheads="1"/>
          </p:cNvSpPr>
          <p:nvPr>
            <p:ph type="sldNum" sz="quarter" idx="5"/>
          </p:nvPr>
        </p:nvSpPr>
        <p:spPr>
          <a:noFill/>
        </p:spPr>
        <p:txBody>
          <a:bodyPr/>
          <a:lstStyle/>
          <a:p>
            <a:r>
              <a:rPr lang="en-US" smtClean="0"/>
              <a:t>                         </a:t>
            </a:r>
            <a:fld id="{1370AD64-B7AD-4EE5-9FB6-E510D166F530}" type="slidenum">
              <a:rPr lang="en-US" smtClean="0"/>
              <a:pPr/>
              <a:t>10</a:t>
            </a:fld>
            <a:endParaRPr lang="en-US" smtClean="0"/>
          </a:p>
        </p:txBody>
      </p:sp>
      <p:sp>
        <p:nvSpPr>
          <p:cNvPr id="47108" name="Rectangle 10"/>
          <p:cNvSpPr>
            <a:spLocks noGrp="1" noChangeArrowheads="1"/>
          </p:cNvSpPr>
          <p:nvPr>
            <p:ph type="hdr" sz="quarter"/>
          </p:nvPr>
        </p:nvSpPr>
        <p:spPr>
          <a:noFill/>
        </p:spPr>
        <p:txBody>
          <a:bodyPr/>
          <a:lstStyle/>
          <a:p>
            <a:r>
              <a:rPr lang="en-US" smtClean="0"/>
              <a:t>ATS Application Programming: C# .Net Programming</a:t>
            </a:r>
          </a:p>
        </p:txBody>
      </p:sp>
      <p:sp>
        <p:nvSpPr>
          <p:cNvPr id="47109" name="Rectangle 11"/>
          <p:cNvSpPr>
            <a:spLocks noGrp="1" noChangeArrowheads="1"/>
          </p:cNvSpPr>
          <p:nvPr>
            <p:ph type="dt" sz="quarter" idx="1"/>
          </p:nvPr>
        </p:nvSpPr>
        <p:spPr>
          <a:noFill/>
        </p:spPr>
        <p:txBody>
          <a:bodyPr/>
          <a:lstStyle/>
          <a:p>
            <a:r>
              <a:rPr lang="en-US" smtClean="0"/>
              <a:t>2.1 Introduction to .NET Technology</a:t>
            </a:r>
          </a:p>
        </p:txBody>
      </p:sp>
      <p:sp>
        <p:nvSpPr>
          <p:cNvPr id="47110" name="Rectangle 2"/>
          <p:cNvSpPr>
            <a:spLocks noGrp="1" noRot="1" noChangeAspect="1" noChangeArrowheads="1" noTextEdit="1"/>
          </p:cNvSpPr>
          <p:nvPr>
            <p:ph type="sldImg"/>
          </p:nvPr>
        </p:nvSpPr>
        <p:spPr>
          <a:xfrm>
            <a:off x="1143000" y="685800"/>
            <a:ext cx="4572000" cy="3429000"/>
          </a:xfrm>
          <a:ln/>
        </p:spPr>
      </p:sp>
      <p:sp>
        <p:nvSpPr>
          <p:cNvPr id="47111" name="Rectangle 3"/>
          <p:cNvSpPr>
            <a:spLocks noGrp="1" noChangeArrowheads="1"/>
          </p:cNvSpPr>
          <p:nvPr>
            <p:ph type="body" idx="1"/>
          </p:nvPr>
        </p:nvSpPr>
        <p:spPr>
          <a:xfrm>
            <a:off x="685800" y="4210050"/>
            <a:ext cx="5486400" cy="4552950"/>
          </a:xfrm>
          <a:noFill/>
          <a:ln/>
        </p:spPr>
        <p:txBody>
          <a:bodyPr/>
          <a:lstStyle/>
          <a:p>
            <a:pPr eaLnBrk="1" hangingPunct="1"/>
            <a:r>
              <a:rPr lang="en-US" b="1" smtClean="0"/>
              <a:t>Faculty Notes:</a:t>
            </a:r>
          </a:p>
          <a:p>
            <a:pPr eaLnBrk="1" hangingPunct="1"/>
            <a:r>
              <a:rPr lang="en-US" b="1" smtClean="0"/>
              <a:t>Just read out the slide  the sub point are explained in next slide</a:t>
            </a:r>
          </a:p>
        </p:txBody>
      </p:sp>
    </p:spTree>
    <p:extLst>
      <p:ext uri="{BB962C8B-B14F-4D97-AF65-F5344CB8AC3E}">
        <p14:creationId xmlns:p14="http://schemas.microsoft.com/office/powerpoint/2010/main" val="1986740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ftr" sz="quarter" idx="4"/>
          </p:nvPr>
        </p:nvSpPr>
        <p:spPr>
          <a:noFill/>
        </p:spPr>
        <p:txBody>
          <a:bodyPr/>
          <a:lstStyle/>
          <a:p>
            <a:r>
              <a:rPr lang="en-US" smtClean="0"/>
              <a:t>© Accenture 2006</a:t>
            </a:r>
          </a:p>
          <a:p>
            <a:r>
              <a:rPr lang="en-US" smtClean="0"/>
              <a:t>Course Code Z16828</a:t>
            </a:r>
          </a:p>
        </p:txBody>
      </p:sp>
      <p:sp>
        <p:nvSpPr>
          <p:cNvPr id="50179" name="Rectangle 9"/>
          <p:cNvSpPr>
            <a:spLocks noGrp="1" noChangeArrowheads="1"/>
          </p:cNvSpPr>
          <p:nvPr>
            <p:ph type="sldNum" sz="quarter" idx="5"/>
          </p:nvPr>
        </p:nvSpPr>
        <p:spPr>
          <a:noFill/>
        </p:spPr>
        <p:txBody>
          <a:bodyPr/>
          <a:lstStyle/>
          <a:p>
            <a:r>
              <a:rPr lang="en-US" smtClean="0"/>
              <a:t>                         </a:t>
            </a:r>
            <a:fld id="{00F697FB-A804-44AC-B23A-B2A1FBC0D9A3}" type="slidenum">
              <a:rPr lang="en-US" smtClean="0"/>
              <a:pPr/>
              <a:t>14</a:t>
            </a:fld>
            <a:endParaRPr lang="en-US" smtClean="0"/>
          </a:p>
        </p:txBody>
      </p:sp>
      <p:sp>
        <p:nvSpPr>
          <p:cNvPr id="50180" name="Rectangle 10"/>
          <p:cNvSpPr>
            <a:spLocks noGrp="1" noChangeArrowheads="1"/>
          </p:cNvSpPr>
          <p:nvPr>
            <p:ph type="hdr" sz="quarter"/>
          </p:nvPr>
        </p:nvSpPr>
        <p:spPr>
          <a:noFill/>
        </p:spPr>
        <p:txBody>
          <a:bodyPr/>
          <a:lstStyle/>
          <a:p>
            <a:r>
              <a:rPr lang="en-US" smtClean="0"/>
              <a:t>ATS Application Programming: C# .Net Programming</a:t>
            </a:r>
          </a:p>
        </p:txBody>
      </p:sp>
      <p:sp>
        <p:nvSpPr>
          <p:cNvPr id="50181" name="Rectangle 11"/>
          <p:cNvSpPr>
            <a:spLocks noGrp="1" noChangeArrowheads="1"/>
          </p:cNvSpPr>
          <p:nvPr>
            <p:ph type="dt" sz="quarter" idx="1"/>
          </p:nvPr>
        </p:nvSpPr>
        <p:spPr>
          <a:noFill/>
        </p:spPr>
        <p:txBody>
          <a:bodyPr/>
          <a:lstStyle/>
          <a:p>
            <a:r>
              <a:rPr lang="en-US" smtClean="0"/>
              <a:t>2.1 Introduction to .NET Technology</a:t>
            </a:r>
          </a:p>
        </p:txBody>
      </p:sp>
      <p:sp>
        <p:nvSpPr>
          <p:cNvPr id="50182" name="Rectangle 2"/>
          <p:cNvSpPr>
            <a:spLocks noGrp="1" noRot="1" noChangeAspect="1" noChangeArrowheads="1" noTextEdit="1"/>
          </p:cNvSpPr>
          <p:nvPr>
            <p:ph type="sldImg"/>
          </p:nvPr>
        </p:nvSpPr>
        <p:spPr>
          <a:xfrm>
            <a:off x="1143000" y="685800"/>
            <a:ext cx="4572000" cy="3429000"/>
          </a:xfrm>
          <a:ln/>
        </p:spPr>
      </p:sp>
      <p:sp>
        <p:nvSpPr>
          <p:cNvPr id="50183" name="Rectangle 3"/>
          <p:cNvSpPr>
            <a:spLocks noGrp="1" noChangeArrowheads="1"/>
          </p:cNvSpPr>
          <p:nvPr>
            <p:ph type="body" idx="1"/>
          </p:nvPr>
        </p:nvSpPr>
        <p:spPr>
          <a:noFill/>
          <a:ln/>
        </p:spPr>
        <p:txBody>
          <a:bodyPr/>
          <a:lstStyle/>
          <a:p>
            <a:pPr eaLnBrk="1" hangingPunct="1"/>
            <a:r>
              <a:rPr lang="en-US" b="1" smtClean="0"/>
              <a:t>Faculty Notes:</a:t>
            </a:r>
          </a:p>
          <a:p>
            <a:pPr eaLnBrk="1" hangingPunct="1"/>
            <a:r>
              <a:rPr lang="en-GB" sz="1000" smtClean="0"/>
              <a:t>We already know that an assembly does NOT contain native binary code, but instead MSIL code. Obviously before the MSIL code can be executed it must be converted into native binary instructions. Converted? Does this mean interpreted? NO! The MSIL code is compiled and not thrown away. This means that the next time the code is requested it is already in the form of machine instructions and thus this mechanism in the log run is far more efficient than an interpreter for example.</a:t>
            </a:r>
          </a:p>
          <a:p>
            <a:pPr eaLnBrk="1" hangingPunct="1"/>
            <a:r>
              <a:rPr lang="en-GB" sz="1000" smtClean="0"/>
              <a:t>The compilation is carried out by a JIT (Just In Time) compiler. Does the compiler compile all of the code in one go? The answer to this question is NO. If this approach was taken there would be a long delay during the applications initialization,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eaLnBrk="1" hangingPunct="1"/>
            <a:r>
              <a:rPr lang="en-GB" sz="1000" smtClean="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eaLnBrk="1" hangingPunct="1"/>
            <a:r>
              <a:rPr lang="en-GB" sz="1000" smtClean="0"/>
              <a:t>The benefit to this system is obviously portability. A couple of things to think about -</a:t>
            </a:r>
          </a:p>
          <a:p>
            <a:pPr eaLnBrk="1" hangingPunct="1"/>
            <a:r>
              <a:rPr lang="en-GB" sz="1000" smtClean="0"/>
              <a:t>Let’s imagine you’ve built a managed component for the Intel Pentium III platform. It works fine. Later in the year Intel released a super new chip. When Microsoft released a new version of the JIT, it’s possible that this brand spanking new version of the JIT will have learned a few new tricks e.g. to make use of the new improved instruction set of the new Intel chip or new CPU registers!</a:t>
            </a:r>
          </a:p>
          <a:p>
            <a:pPr eaLnBrk="1" hangingPunct="1"/>
            <a:r>
              <a:rPr lang="en-GB" sz="1000" smtClean="0"/>
              <a:t>And finally, Microsoft plans to offer a tool called PREJIT. This tool will compile your assemblies into native code and save the resultant binary executable code to disk. When the assemblies are next loaded the binary code is already available thus improving startup time and execution speeds.</a:t>
            </a:r>
            <a:endParaRPr lang="en-US" sz="1000" smtClean="0"/>
          </a:p>
        </p:txBody>
      </p:sp>
    </p:spTree>
    <p:extLst>
      <p:ext uri="{BB962C8B-B14F-4D97-AF65-F5344CB8AC3E}">
        <p14:creationId xmlns:p14="http://schemas.microsoft.com/office/powerpoint/2010/main" val="21879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27-12-2023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D1FB51-C688-4956-B01F-48D5D1684A4F}" type="datetimeFigureOut">
              <a:rPr lang="en-US"/>
              <a:pPr>
                <a:defRPr/>
              </a:pPr>
              <a:t>12/27/2023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74805B-71A0-4DD1-9DD1-160AB12FFE2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F88E276F-1C09-44F2-BA0F-F8588526394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oundationsBookLayout">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9144000" cy="6143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4671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27-12-2023</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6" cstate="print">
              <a:extLst>
                <a:ext uri="{BEBA8EAE-BF5A-486C-A8C5-ECC9F3942E4B}">
                  <a14:imgProps xmlns:a14="http://schemas.microsoft.com/office/drawing/2010/main">
                    <a14:imgLayer r:embed="rId7">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customXml" Target="../ink/ink25.xml"/><Relationship Id="rId18" Type="http://schemas.openxmlformats.org/officeDocument/2006/relationships/image" Target="../media/image32.emf"/><Relationship Id="rId26" Type="http://schemas.openxmlformats.org/officeDocument/2006/relationships/image" Target="../media/image36.emf"/><Relationship Id="rId39" Type="http://schemas.openxmlformats.org/officeDocument/2006/relationships/customXml" Target="../ink/ink38.xml"/><Relationship Id="rId3" Type="http://schemas.openxmlformats.org/officeDocument/2006/relationships/customXml" Target="../ink/ink20.xml"/><Relationship Id="rId21" Type="http://schemas.openxmlformats.org/officeDocument/2006/relationships/customXml" Target="../ink/ink29.xml"/><Relationship Id="rId34" Type="http://schemas.openxmlformats.org/officeDocument/2006/relationships/image" Target="../media/image40.emf"/><Relationship Id="rId7" Type="http://schemas.openxmlformats.org/officeDocument/2006/relationships/customXml" Target="../ink/ink22.xml"/><Relationship Id="rId12" Type="http://schemas.openxmlformats.org/officeDocument/2006/relationships/image" Target="../media/image29.emf"/><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38" Type="http://schemas.openxmlformats.org/officeDocument/2006/relationships/image" Target="../media/image42.emf"/><Relationship Id="rId2" Type="http://schemas.openxmlformats.org/officeDocument/2006/relationships/notesSlide" Target="../notesSlides/notesSlide5.xml"/><Relationship Id="rId16" Type="http://schemas.openxmlformats.org/officeDocument/2006/relationships/image" Target="../media/image31.emf"/><Relationship Id="rId20" Type="http://schemas.openxmlformats.org/officeDocument/2006/relationships/image" Target="../media/image33.emf"/><Relationship Id="rId29"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image" Target="../media/image26.emf"/><Relationship Id="rId11" Type="http://schemas.openxmlformats.org/officeDocument/2006/relationships/customXml" Target="../ink/ink24.xml"/><Relationship Id="rId24" Type="http://schemas.openxmlformats.org/officeDocument/2006/relationships/image" Target="../media/image35.emf"/><Relationship Id="rId32" Type="http://schemas.openxmlformats.org/officeDocument/2006/relationships/image" Target="../media/image39.emf"/><Relationship Id="rId37" Type="http://schemas.openxmlformats.org/officeDocument/2006/relationships/customXml" Target="../ink/ink37.xml"/><Relationship Id="rId40" Type="http://schemas.openxmlformats.org/officeDocument/2006/relationships/image" Target="../media/image43.emf"/><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7.emf"/><Relationship Id="rId36" Type="http://schemas.openxmlformats.org/officeDocument/2006/relationships/image" Target="../media/image41.emf"/><Relationship Id="rId10" Type="http://schemas.openxmlformats.org/officeDocument/2006/relationships/image" Target="../media/image28.emf"/><Relationship Id="rId19" Type="http://schemas.openxmlformats.org/officeDocument/2006/relationships/customXml" Target="../ink/ink28.xml"/><Relationship Id="rId31" Type="http://schemas.openxmlformats.org/officeDocument/2006/relationships/customXml" Target="../ink/ink34.xml"/><Relationship Id="rId4" Type="http://schemas.openxmlformats.org/officeDocument/2006/relationships/image" Target="../media/image25.emf"/><Relationship Id="rId9" Type="http://schemas.openxmlformats.org/officeDocument/2006/relationships/customXml" Target="../ink/ink23.xml"/><Relationship Id="rId14" Type="http://schemas.openxmlformats.org/officeDocument/2006/relationships/image" Target="../media/image30.emf"/><Relationship Id="rId22" Type="http://schemas.openxmlformats.org/officeDocument/2006/relationships/image" Target="../media/image34.emf"/><Relationship Id="rId27" Type="http://schemas.openxmlformats.org/officeDocument/2006/relationships/customXml" Target="../ink/ink32.xml"/><Relationship Id="rId30" Type="http://schemas.openxmlformats.org/officeDocument/2006/relationships/image" Target="../media/image38.emf"/><Relationship Id="rId35" Type="http://schemas.openxmlformats.org/officeDocument/2006/relationships/customXml" Target="../ink/ink36.xml"/></Relationships>
</file>

<file path=ppt/slides/_rels/slide11.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customXml" Target="../ink/ink44.xml"/><Relationship Id="rId18" Type="http://schemas.openxmlformats.org/officeDocument/2006/relationships/image" Target="../media/image52.emf"/><Relationship Id="rId26" Type="http://schemas.openxmlformats.org/officeDocument/2006/relationships/image" Target="../media/image56.emf"/><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49.emf"/><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6.jpeg"/><Relationship Id="rId16" Type="http://schemas.openxmlformats.org/officeDocument/2006/relationships/image" Target="../media/image51.emf"/><Relationship Id="rId20" Type="http://schemas.openxmlformats.org/officeDocument/2006/relationships/image" Target="../media/image53.emf"/><Relationship Id="rId29"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customXml" Target="../ink/ink43.xml"/><Relationship Id="rId24" Type="http://schemas.openxmlformats.org/officeDocument/2006/relationships/image" Target="../media/image55.emf"/><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57.emf"/><Relationship Id="rId10" Type="http://schemas.openxmlformats.org/officeDocument/2006/relationships/image" Target="../media/image48.emf"/><Relationship Id="rId19" Type="http://schemas.openxmlformats.org/officeDocument/2006/relationships/customXml" Target="../ink/ink47.xml"/><Relationship Id="rId4" Type="http://schemas.openxmlformats.org/officeDocument/2006/relationships/image" Target="../media/image45.emf"/><Relationship Id="rId9" Type="http://schemas.openxmlformats.org/officeDocument/2006/relationships/customXml" Target="../ink/ink42.xml"/><Relationship Id="rId14" Type="http://schemas.openxmlformats.org/officeDocument/2006/relationships/image" Target="../media/image50.emf"/><Relationship Id="rId22" Type="http://schemas.openxmlformats.org/officeDocument/2006/relationships/image" Target="../media/image54.emf"/><Relationship Id="rId27" Type="http://schemas.openxmlformats.org/officeDocument/2006/relationships/customXml" Target="../ink/ink51.xml"/><Relationship Id="rId30" Type="http://schemas.openxmlformats.org/officeDocument/2006/relationships/image" Target="../media/image5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62.emf"/><Relationship Id="rId18" Type="http://schemas.openxmlformats.org/officeDocument/2006/relationships/customXml" Target="../ink/ink61.xml"/><Relationship Id="rId3" Type="http://schemas.openxmlformats.org/officeDocument/2006/relationships/image" Target="../media/image24.emf"/><Relationship Id="rId7" Type="http://schemas.openxmlformats.org/officeDocument/2006/relationships/image" Target="../media/image59.emf"/><Relationship Id="rId12" Type="http://schemas.openxmlformats.org/officeDocument/2006/relationships/customXml" Target="../ink/ink58.xml"/><Relationship Id="rId17" Type="http://schemas.openxmlformats.org/officeDocument/2006/relationships/image" Target="../media/image64.emf"/><Relationship Id="rId2" Type="http://schemas.openxmlformats.org/officeDocument/2006/relationships/customXml" Target="../ink/ink53.xml"/><Relationship Id="rId16"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61.emf"/><Relationship Id="rId5" Type="http://schemas.openxmlformats.org/officeDocument/2006/relationships/image" Target="../media/image44.emf"/><Relationship Id="rId15" Type="http://schemas.openxmlformats.org/officeDocument/2006/relationships/image" Target="../media/image63.emf"/><Relationship Id="rId10" Type="http://schemas.openxmlformats.org/officeDocument/2006/relationships/customXml" Target="../ink/ink57.xml"/><Relationship Id="rId19" Type="http://schemas.openxmlformats.org/officeDocument/2006/relationships/image" Target="../media/image65.emf"/><Relationship Id="rId4" Type="http://schemas.openxmlformats.org/officeDocument/2006/relationships/customXml" Target="../ink/ink54.xml"/><Relationship Id="rId9" Type="http://schemas.openxmlformats.org/officeDocument/2006/relationships/image" Target="../media/image60.emf"/><Relationship Id="rId14" Type="http://schemas.openxmlformats.org/officeDocument/2006/relationships/customXml" Target="../ink/ink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customXml" Target="../ink/ink67.xml"/><Relationship Id="rId18" Type="http://schemas.openxmlformats.org/officeDocument/2006/relationships/image" Target="../media/image74.emf"/><Relationship Id="rId3" Type="http://schemas.openxmlformats.org/officeDocument/2006/relationships/customXml" Target="../ink/ink62.xml"/><Relationship Id="rId21" Type="http://schemas.openxmlformats.org/officeDocument/2006/relationships/customXml" Target="../ink/ink71.xml"/><Relationship Id="rId7" Type="http://schemas.openxmlformats.org/officeDocument/2006/relationships/customXml" Target="../ink/ink64.xml"/><Relationship Id="rId12" Type="http://schemas.openxmlformats.org/officeDocument/2006/relationships/image" Target="../media/image71.emf"/><Relationship Id="rId17" Type="http://schemas.openxmlformats.org/officeDocument/2006/relationships/customXml" Target="../ink/ink69.xml"/><Relationship Id="rId2" Type="http://schemas.openxmlformats.org/officeDocument/2006/relationships/image" Target="../media/image7.jpeg"/><Relationship Id="rId16" Type="http://schemas.openxmlformats.org/officeDocument/2006/relationships/image" Target="../media/image73.emf"/><Relationship Id="rId20" Type="http://schemas.openxmlformats.org/officeDocument/2006/relationships/image" Target="../media/image75.emf"/><Relationship Id="rId1" Type="http://schemas.openxmlformats.org/officeDocument/2006/relationships/slideLayout" Target="../slideLayouts/slideLayout2.xml"/><Relationship Id="rId6" Type="http://schemas.openxmlformats.org/officeDocument/2006/relationships/image" Target="../media/image68.emf"/><Relationship Id="rId11" Type="http://schemas.openxmlformats.org/officeDocument/2006/relationships/customXml" Target="../ink/ink66.xml"/><Relationship Id="rId24" Type="http://schemas.openxmlformats.org/officeDocument/2006/relationships/image" Target="../media/image77.emf"/><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10" Type="http://schemas.openxmlformats.org/officeDocument/2006/relationships/image" Target="../media/image70.emf"/><Relationship Id="rId19" Type="http://schemas.openxmlformats.org/officeDocument/2006/relationships/customXml" Target="../ink/ink70.xml"/><Relationship Id="rId4" Type="http://schemas.openxmlformats.org/officeDocument/2006/relationships/image" Target="../media/image67.emf"/><Relationship Id="rId9" Type="http://schemas.openxmlformats.org/officeDocument/2006/relationships/customXml" Target="../ink/ink65.xml"/><Relationship Id="rId14" Type="http://schemas.openxmlformats.org/officeDocument/2006/relationships/image" Target="../media/image72.emf"/><Relationship Id="rId22" Type="http://schemas.openxmlformats.org/officeDocument/2006/relationships/image" Target="../media/image76.emf"/></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76.xml"/><Relationship Id="rId3" Type="http://schemas.openxmlformats.org/officeDocument/2006/relationships/image" Target="../media/image66.emf"/><Relationship Id="rId7" Type="http://schemas.openxmlformats.org/officeDocument/2006/relationships/image" Target="../media/image79.emf"/><Relationship Id="rId2"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75.xml"/><Relationship Id="rId5" Type="http://schemas.openxmlformats.org/officeDocument/2006/relationships/image" Target="../media/image78.emf"/><Relationship Id="rId4" Type="http://schemas.openxmlformats.org/officeDocument/2006/relationships/customXml" Target="../ink/ink74.xml"/><Relationship Id="rId9" Type="http://schemas.openxmlformats.org/officeDocument/2006/relationships/image" Target="../media/image8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6.xml"/><Relationship Id="rId18" Type="http://schemas.openxmlformats.org/officeDocument/2006/relationships/image" Target="../media/image12.emf"/><Relationship Id="rId26" Type="http://schemas.openxmlformats.org/officeDocument/2006/relationships/image" Target="../media/image16.emf"/><Relationship Id="rId39" Type="http://schemas.openxmlformats.org/officeDocument/2006/relationships/customXml" Target="../ink/ink19.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0.emf"/><Relationship Id="rId7" Type="http://schemas.openxmlformats.org/officeDocument/2006/relationships/customXml" Target="../ink/ink3.xml"/><Relationship Id="rId12" Type="http://schemas.openxmlformats.org/officeDocument/2006/relationships/image" Target="../media/image9.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2.emf"/><Relationship Id="rId2" Type="http://schemas.openxmlformats.org/officeDocument/2006/relationships/image" Target="../media/image4.jpeg"/><Relationship Id="rId16" Type="http://schemas.openxmlformats.org/officeDocument/2006/relationships/image" Target="../media/image11.emf"/><Relationship Id="rId20" Type="http://schemas.openxmlformats.org/officeDocument/2006/relationships/image" Target="../media/image13.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customXml" Target="../ink/ink5.xml"/><Relationship Id="rId24" Type="http://schemas.openxmlformats.org/officeDocument/2006/relationships/image" Target="../media/image15.emf"/><Relationship Id="rId32" Type="http://schemas.openxmlformats.org/officeDocument/2006/relationships/image" Target="../media/image19.emf"/><Relationship Id="rId37" Type="http://schemas.openxmlformats.org/officeDocument/2006/relationships/customXml" Target="../ink/ink18.xml"/><Relationship Id="rId40" Type="http://schemas.openxmlformats.org/officeDocument/2006/relationships/image" Target="../media/image2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emf"/><Relationship Id="rId36" Type="http://schemas.openxmlformats.org/officeDocument/2006/relationships/image" Target="../media/image21.emf"/><Relationship Id="rId10" Type="http://schemas.openxmlformats.org/officeDocument/2006/relationships/image" Target="../media/image8.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5.emf"/><Relationship Id="rId9" Type="http://schemas.openxmlformats.org/officeDocument/2006/relationships/customXml" Target="../ink/ink4.xml"/><Relationship Id="rId14" Type="http://schemas.openxmlformats.org/officeDocument/2006/relationships/image" Target="../media/image10.emf"/><Relationship Id="rId22" Type="http://schemas.openxmlformats.org/officeDocument/2006/relationships/image" Target="../media/image14.emf"/><Relationship Id="rId27" Type="http://schemas.openxmlformats.org/officeDocument/2006/relationships/customXml" Target="../ink/ink13.xml"/><Relationship Id="rId30" Type="http://schemas.openxmlformats.org/officeDocument/2006/relationships/image" Target="../media/image18.emf"/><Relationship Id="rId35" Type="http://schemas.openxmlformats.org/officeDocument/2006/relationships/customXml" Target="../ink/ink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0004"/>
            <a:ext cx="9144000" cy="369277"/>
          </a:xfrm>
        </p:spPr>
        <p:txBody>
          <a:bodyPr/>
          <a:lstStyle/>
          <a:p>
            <a:pPr algn="ctr"/>
            <a:r>
              <a:rPr lang="en-US" sz="2585" b="1" dirty="0"/>
              <a:t>Department of MCA </a:t>
            </a:r>
          </a:p>
        </p:txBody>
      </p:sp>
      <p:sp>
        <p:nvSpPr>
          <p:cNvPr id="4" name="TextBox 3"/>
          <p:cNvSpPr txBox="1"/>
          <p:nvPr/>
        </p:nvSpPr>
        <p:spPr>
          <a:xfrm>
            <a:off x="698989" y="1543051"/>
            <a:ext cx="7886700" cy="2592761"/>
          </a:xfrm>
          <a:prstGeom prst="rect">
            <a:avLst/>
          </a:prstGeom>
          <a:noFill/>
        </p:spPr>
        <p:txBody>
          <a:bodyPr wrap="square" rtlCol="0">
            <a:spAutoFit/>
          </a:bodyPr>
          <a:lstStyle/>
          <a:p>
            <a:r>
              <a:rPr lang="en-US" sz="2954" dirty="0" smtClean="0">
                <a:latin typeface="Times New Roman" panose="02020603050405020304" pitchFamily="18" charset="0"/>
                <a:cs typeface="Times New Roman" panose="02020603050405020304" pitchFamily="18" charset="0"/>
              </a:rPr>
              <a:t>Advanced Programming  -22MCA303</a:t>
            </a:r>
            <a:endParaRPr lang="en-US" sz="2954" dirty="0">
              <a:latin typeface="Times New Roman" panose="02020603050405020304" pitchFamily="18" charset="0"/>
              <a:cs typeface="Times New Roman" panose="02020603050405020304" pitchFamily="18" charset="0"/>
            </a:endParaRPr>
          </a:p>
          <a:p>
            <a:endParaRPr lang="en-US" sz="2954" dirty="0">
              <a:latin typeface="Times New Roman" panose="02020603050405020304" pitchFamily="18" charset="0"/>
              <a:cs typeface="Times New Roman" panose="02020603050405020304" pitchFamily="18" charset="0"/>
            </a:endParaRPr>
          </a:p>
          <a:p>
            <a:r>
              <a:rPr lang="en-US" sz="2585" dirty="0">
                <a:latin typeface="Times New Roman" panose="02020603050405020304" pitchFamily="18" charset="0"/>
                <a:cs typeface="Times New Roman" panose="02020603050405020304" pitchFamily="18" charset="0"/>
              </a:rPr>
              <a:t>					</a:t>
            </a:r>
            <a:r>
              <a:rPr lang="en-US" sz="2585" dirty="0" smtClean="0">
                <a:latin typeface="Times New Roman" panose="02020603050405020304" pitchFamily="18" charset="0"/>
                <a:cs typeface="Times New Roman" panose="02020603050405020304" pitchFamily="18" charset="0"/>
              </a:rPr>
              <a:t>Handling </a:t>
            </a:r>
            <a:r>
              <a:rPr lang="en-US" sz="2585" dirty="0">
                <a:latin typeface="Times New Roman" panose="02020603050405020304" pitchFamily="18" charset="0"/>
                <a:cs typeface="Times New Roman" panose="02020603050405020304" pitchFamily="18" charset="0"/>
              </a:rPr>
              <a:t>By</a:t>
            </a:r>
          </a:p>
          <a:p>
            <a:r>
              <a:rPr lang="en-US" sz="2585" dirty="0">
                <a:latin typeface="Times New Roman" panose="02020603050405020304" pitchFamily="18" charset="0"/>
                <a:cs typeface="Times New Roman" panose="02020603050405020304" pitchFamily="18" charset="0"/>
              </a:rPr>
              <a:t>					</a:t>
            </a:r>
            <a:r>
              <a:rPr lang="en-US" sz="2585" dirty="0" err="1" smtClean="0">
                <a:latin typeface="Times New Roman" panose="02020603050405020304" pitchFamily="18" charset="0"/>
                <a:cs typeface="Times New Roman" panose="02020603050405020304" pitchFamily="18" charset="0"/>
              </a:rPr>
              <a:t>Nirupama</a:t>
            </a:r>
            <a:r>
              <a:rPr lang="en-US" sz="2585" dirty="0" smtClean="0">
                <a:latin typeface="Times New Roman" panose="02020603050405020304" pitchFamily="18" charset="0"/>
                <a:cs typeface="Times New Roman" panose="02020603050405020304" pitchFamily="18" charset="0"/>
              </a:rPr>
              <a:t> </a:t>
            </a:r>
            <a:r>
              <a:rPr lang="en-US" sz="2585" dirty="0">
                <a:latin typeface="Times New Roman" panose="02020603050405020304" pitchFamily="18" charset="0"/>
                <a:cs typeface="Times New Roman" panose="02020603050405020304" pitchFamily="18" charset="0"/>
              </a:rPr>
              <a:t>K</a:t>
            </a:r>
          </a:p>
          <a:p>
            <a:r>
              <a:rPr lang="en-US" sz="2585" dirty="0">
                <a:latin typeface="Times New Roman" panose="02020603050405020304" pitchFamily="18" charset="0"/>
                <a:cs typeface="Times New Roman" panose="02020603050405020304" pitchFamily="18" charset="0"/>
              </a:rPr>
              <a:t>				</a:t>
            </a:r>
            <a:r>
              <a:rPr lang="en-US" sz="2585" dirty="0" smtClean="0">
                <a:latin typeface="Times New Roman" panose="02020603050405020304" pitchFamily="18" charset="0"/>
                <a:cs typeface="Times New Roman" panose="02020603050405020304" pitchFamily="18" charset="0"/>
              </a:rPr>
              <a:t>Asst</a:t>
            </a:r>
            <a:r>
              <a:rPr lang="en-US" sz="2585" dirty="0">
                <a:latin typeface="Times New Roman" panose="02020603050405020304" pitchFamily="18" charset="0"/>
                <a:cs typeface="Times New Roman" panose="02020603050405020304" pitchFamily="18" charset="0"/>
              </a:rPr>
              <a:t>. Prof. Dept. of MCA</a:t>
            </a:r>
          </a:p>
          <a:p>
            <a:endParaRPr lang="en-US" sz="258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804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71450" y="604838"/>
            <a:ext cx="8640763" cy="5707062"/>
          </a:xfrm>
        </p:spPr>
        <p:txBody>
          <a:bodyPr/>
          <a:lstStyle/>
          <a:p>
            <a:pPr eaLnBrk="1" hangingPunct="1">
              <a:spcAft>
                <a:spcPct val="20000"/>
              </a:spcAft>
              <a:buClr>
                <a:srgbClr val="666699"/>
              </a:buClr>
            </a:pPr>
            <a:r>
              <a:rPr lang="en-US" sz="3300" dirty="0" smtClean="0"/>
              <a:t>The Components of .NET Framework : </a:t>
            </a:r>
            <a:endParaRPr lang="en-US" sz="3300" b="1" dirty="0" smtClean="0"/>
          </a:p>
          <a:p>
            <a:pPr marL="457200" lvl="1" indent="0" algn="just" eaLnBrk="1" hangingPunct="1">
              <a:spcAft>
                <a:spcPct val="20000"/>
              </a:spcAft>
              <a:buNone/>
            </a:pPr>
            <a:r>
              <a:rPr lang="en-US" sz="2400" b="1" dirty="0" smtClean="0"/>
              <a:t>Common Language Runtime (CLR)</a:t>
            </a:r>
          </a:p>
          <a:p>
            <a:pPr marL="682625" lvl="1" indent="-225425" algn="just" eaLnBrk="1" hangingPunct="1">
              <a:spcAft>
                <a:spcPct val="20000"/>
              </a:spcAft>
            </a:pPr>
            <a:r>
              <a:rPr lang="en-US" sz="2000" dirty="0" smtClean="0"/>
              <a:t>Most important component of </a:t>
            </a:r>
            <a:r>
              <a:rPr lang="en-US" sz="2000" dirty="0" err="1" smtClean="0"/>
              <a:t>.Net</a:t>
            </a:r>
            <a:r>
              <a:rPr lang="en-US" sz="2000" dirty="0" smtClean="0"/>
              <a:t> framework</a:t>
            </a:r>
          </a:p>
          <a:p>
            <a:pPr marL="682625" lvl="1" indent="-225425" algn="just" eaLnBrk="1" hangingPunct="1">
              <a:spcAft>
                <a:spcPct val="20000"/>
              </a:spcAft>
            </a:pPr>
            <a:r>
              <a:rPr lang="en-US" sz="2000" dirty="0" smtClean="0"/>
              <a:t>Memory management, exception handling, debugging, security, thread execution</a:t>
            </a:r>
          </a:p>
          <a:p>
            <a:pPr marL="682625" lvl="1" indent="-225425" algn="just" eaLnBrk="1" hangingPunct="1">
              <a:spcAft>
                <a:spcPct val="20000"/>
              </a:spcAft>
            </a:pPr>
            <a:r>
              <a:rPr lang="en-US" sz="2000" dirty="0" smtClean="0"/>
              <a:t>Managed code- executes directly by the CLR- selecting language compiler, compiling the code to IL, compiling IL to native mode, execute the code</a:t>
            </a:r>
          </a:p>
          <a:p>
            <a:pPr marL="682625" lvl="1" indent="-225425" algn="just" eaLnBrk="1" hangingPunct="1">
              <a:spcAft>
                <a:spcPct val="20000"/>
              </a:spcAft>
            </a:pPr>
            <a:r>
              <a:rPr lang="en-US" sz="2000" dirty="0" smtClean="0"/>
              <a:t>CLR also support for various resources such as collections, arrays, operating system folder</a:t>
            </a:r>
          </a:p>
          <a:p>
            <a:pPr marL="682625" lvl="1" indent="-225425" algn="just" eaLnBrk="1" hangingPunct="1">
              <a:spcAft>
                <a:spcPct val="20000"/>
              </a:spcAft>
            </a:pPr>
            <a:r>
              <a:rPr lang="en-US" sz="2000" dirty="0" smtClean="0"/>
              <a:t>Runtime automatically releases the object when they are no longer in use</a:t>
            </a:r>
          </a:p>
          <a:p>
            <a:pPr marL="682625" lvl="1" indent="-225425" algn="just" eaLnBrk="1" hangingPunct="1">
              <a:spcAft>
                <a:spcPct val="20000"/>
              </a:spcAft>
            </a:pPr>
            <a:r>
              <a:rPr lang="en-US" sz="2000" dirty="0" smtClean="0"/>
              <a:t>Unmanaged code</a:t>
            </a:r>
          </a:p>
          <a:p>
            <a:pPr marL="457200" lvl="1" indent="0" algn="just">
              <a:spcAft>
                <a:spcPct val="20000"/>
              </a:spcAft>
              <a:buNone/>
            </a:pPr>
            <a:r>
              <a:rPr lang="en-US" sz="2400" b="1" dirty="0"/>
              <a:t>Common type specification (CTS)</a:t>
            </a:r>
          </a:p>
          <a:p>
            <a:pPr marL="682625" lvl="1" indent="-225425" algn="just" eaLnBrk="1" hangingPunct="1">
              <a:spcAft>
                <a:spcPct val="20000"/>
              </a:spcAft>
            </a:pPr>
            <a:r>
              <a:rPr lang="en-US" sz="2000" dirty="0" smtClean="0"/>
              <a:t>CTS specifies certain guidelines for declaring, using and managing types at runtime</a:t>
            </a:r>
          </a:p>
          <a:p>
            <a:pPr marL="682625" lvl="1" indent="-225425" algn="just" eaLnBrk="1" hangingPunct="1">
              <a:spcAft>
                <a:spcPct val="20000"/>
              </a:spcAft>
            </a:pPr>
            <a:r>
              <a:rPr lang="en-US" sz="2000" dirty="0" smtClean="0"/>
              <a:t>Helps in cross language specification </a:t>
            </a:r>
          </a:p>
          <a:p>
            <a:pPr marL="682625" lvl="1" indent="-225425" algn="just" eaLnBrk="1" hangingPunct="1">
              <a:spcAft>
                <a:spcPct val="20000"/>
              </a:spcAft>
            </a:pPr>
            <a:endParaRPr lang="en-US" sz="2000" dirty="0" smtClean="0"/>
          </a:p>
          <a:p>
            <a:pPr marL="457200" lvl="1" indent="0" algn="just">
              <a:spcAft>
                <a:spcPct val="20000"/>
              </a:spcAft>
              <a:buNone/>
            </a:pPr>
            <a:endParaRPr lang="en-US" sz="2400" b="1" dirty="0"/>
          </a:p>
          <a:p>
            <a:pPr marL="682625" lvl="1" indent="-225425" algn="just" eaLnBrk="1" hangingPunct="1">
              <a:spcAft>
                <a:spcPct val="20000"/>
              </a:spcAft>
            </a:pPr>
            <a:endParaRPr lang="en-US" sz="2400" b="1" dirty="0" smtClean="0"/>
          </a:p>
          <a:p>
            <a:pPr marL="457200" lvl="1" indent="0" algn="just" eaLnBrk="1" hangingPunct="1">
              <a:spcAft>
                <a:spcPct val="20000"/>
              </a:spcAft>
              <a:buNone/>
            </a:pPr>
            <a:endParaRPr lang="en-US" sz="2400" b="1" dirty="0" smtClean="0"/>
          </a:p>
          <a:p>
            <a:pPr marL="682625" lvl="1" indent="-225425" algn="just" eaLnBrk="1" hangingPunct="1">
              <a:spcAft>
                <a:spcPct val="20000"/>
              </a:spcAft>
              <a:buFont typeface="Arial" charset="0"/>
              <a:buNone/>
            </a:pPr>
            <a:r>
              <a:rPr lang="en-US" sz="2400" dirty="0" smtClean="0"/>
              <a:t>.</a:t>
            </a:r>
          </a:p>
          <a:p>
            <a:pPr marL="682625" lvl="1" indent="-225425" eaLnBrk="1" hangingPunct="1">
              <a:spcAft>
                <a:spcPct val="20000"/>
              </a:spcAft>
            </a:pPr>
            <a:endParaRPr lang="en-US" sz="1800" dirty="0" smtClean="0"/>
          </a:p>
          <a:p>
            <a:pPr marL="682625" lvl="1" indent="-225425" eaLnBrk="1" hangingPunct="1">
              <a:spcAft>
                <a:spcPct val="20000"/>
              </a:spcAft>
              <a:buFont typeface="Arial" charset="0"/>
              <a:buNone/>
            </a:pPr>
            <a:endParaRPr lang="en-US" sz="1800" dirty="0" smtClean="0"/>
          </a:p>
        </p:txBody>
      </p:sp>
      <p:sp>
        <p:nvSpPr>
          <p:cNvPr id="7170" name="Slide Number Placeholder 3"/>
          <p:cNvSpPr>
            <a:spLocks noGrp="1"/>
          </p:cNvSpPr>
          <p:nvPr>
            <p:ph type="sldNum" sz="quarter" idx="12"/>
          </p:nvPr>
        </p:nvSpPr>
        <p:spPr/>
        <p:txBody>
          <a:bodyPr/>
          <a:lstStyle/>
          <a:p>
            <a:pPr>
              <a:defRPr/>
            </a:pPr>
            <a:fld id="{EA0801DA-23A0-4EC6-BE82-2576A03BFAE8}" type="slidenum">
              <a:rPr lang="en-US"/>
              <a:pPr>
                <a:defRPr/>
              </a:pPr>
              <a:t>10</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09080" y="3509280"/>
              <a:ext cx="7215480" cy="116640"/>
            </p14:xfrm>
          </p:contentPart>
        </mc:Choice>
        <mc:Fallback xmlns="">
          <p:pic>
            <p:nvPicPr>
              <p:cNvPr id="2" name="Ink 1"/>
              <p:cNvPicPr/>
              <p:nvPr/>
            </p:nvPicPr>
            <p:blipFill>
              <a:blip r:embed="rId4"/>
              <a:stretch>
                <a:fillRect/>
              </a:stretch>
            </p:blipFill>
            <p:spPr>
              <a:xfrm>
                <a:off x="993240" y="3445920"/>
                <a:ext cx="7247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946440" y="3768480"/>
              <a:ext cx="1259640" cy="53640"/>
            </p14:xfrm>
          </p:contentPart>
        </mc:Choice>
        <mc:Fallback xmlns="">
          <p:pic>
            <p:nvPicPr>
              <p:cNvPr id="3" name="Ink 2"/>
              <p:cNvPicPr/>
              <p:nvPr/>
            </p:nvPicPr>
            <p:blipFill>
              <a:blip r:embed="rId6"/>
              <a:stretch>
                <a:fillRect/>
              </a:stretch>
            </p:blipFill>
            <p:spPr>
              <a:xfrm>
                <a:off x="930600" y="3704760"/>
                <a:ext cx="1291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785960" y="4179240"/>
              <a:ext cx="3938400" cy="89640"/>
            </p14:xfrm>
          </p:contentPart>
        </mc:Choice>
        <mc:Fallback xmlns="">
          <p:pic>
            <p:nvPicPr>
              <p:cNvPr id="4" name="Ink 3"/>
              <p:cNvPicPr/>
              <p:nvPr/>
            </p:nvPicPr>
            <p:blipFill>
              <a:blip r:embed="rId8"/>
              <a:stretch>
                <a:fillRect/>
              </a:stretch>
            </p:blipFill>
            <p:spPr>
              <a:xfrm>
                <a:off x="1770120" y="4115520"/>
                <a:ext cx="3970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991080" y="4161240"/>
              <a:ext cx="1170360" cy="45000"/>
            </p14:xfrm>
          </p:contentPart>
        </mc:Choice>
        <mc:Fallback xmlns="">
          <p:pic>
            <p:nvPicPr>
              <p:cNvPr id="5" name="Ink 4"/>
              <p:cNvPicPr/>
              <p:nvPr/>
            </p:nvPicPr>
            <p:blipFill>
              <a:blip r:embed="rId10"/>
              <a:stretch>
                <a:fillRect/>
              </a:stretch>
            </p:blipFill>
            <p:spPr>
              <a:xfrm>
                <a:off x="975240" y="4097880"/>
                <a:ext cx="1202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982440" y="2910960"/>
              <a:ext cx="1732680" cy="98640"/>
            </p14:xfrm>
          </p:contentPart>
        </mc:Choice>
        <mc:Fallback xmlns="">
          <p:pic>
            <p:nvPicPr>
              <p:cNvPr id="6" name="Ink 5"/>
              <p:cNvPicPr/>
              <p:nvPr/>
            </p:nvPicPr>
            <p:blipFill>
              <a:blip r:embed="rId12"/>
              <a:stretch>
                <a:fillRect/>
              </a:stretch>
            </p:blipFill>
            <p:spPr>
              <a:xfrm>
                <a:off x="966240" y="2847600"/>
                <a:ext cx="17647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p14:cNvContentPartPr/>
              <p14:nvPr/>
            </p14:nvContentPartPr>
            <p14:xfrm>
              <a:off x="991080" y="2875320"/>
              <a:ext cx="1384560" cy="89640"/>
            </p14:xfrm>
          </p:contentPart>
        </mc:Choice>
        <mc:Fallback xmlns="">
          <p:pic>
            <p:nvPicPr>
              <p:cNvPr id="7" name="Ink 6"/>
              <p:cNvPicPr/>
              <p:nvPr/>
            </p:nvPicPr>
            <p:blipFill>
              <a:blip r:embed="rId14"/>
              <a:stretch>
                <a:fillRect/>
              </a:stretch>
            </p:blipFill>
            <p:spPr>
              <a:xfrm>
                <a:off x="975240" y="2811960"/>
                <a:ext cx="1416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p14:cNvContentPartPr/>
              <p14:nvPr/>
            </p14:nvContentPartPr>
            <p14:xfrm>
              <a:off x="982440" y="2187720"/>
              <a:ext cx="794880" cy="312840"/>
            </p14:xfrm>
          </p:contentPart>
        </mc:Choice>
        <mc:Fallback xmlns="">
          <p:pic>
            <p:nvPicPr>
              <p:cNvPr id="8" name="Ink 7"/>
              <p:cNvPicPr/>
              <p:nvPr/>
            </p:nvPicPr>
            <p:blipFill>
              <a:blip r:embed="rId16"/>
              <a:stretch>
                <a:fillRect/>
              </a:stretch>
            </p:blipFill>
            <p:spPr>
              <a:xfrm>
                <a:off x="966240" y="2124360"/>
                <a:ext cx="82692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p14:cNvContentPartPr/>
              <p14:nvPr/>
            </p14:nvContentPartPr>
            <p14:xfrm>
              <a:off x="1303560" y="2277000"/>
              <a:ext cx="1464840" cy="98640"/>
            </p14:xfrm>
          </p:contentPart>
        </mc:Choice>
        <mc:Fallback xmlns="">
          <p:pic>
            <p:nvPicPr>
              <p:cNvPr id="9" name="Ink 8"/>
              <p:cNvPicPr/>
              <p:nvPr/>
            </p:nvPicPr>
            <p:blipFill>
              <a:blip r:embed="rId18"/>
              <a:stretch>
                <a:fillRect/>
              </a:stretch>
            </p:blipFill>
            <p:spPr>
              <a:xfrm>
                <a:off x="1287720" y="2213640"/>
                <a:ext cx="1496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p14:cNvContentPartPr/>
              <p14:nvPr/>
            </p14:nvContentPartPr>
            <p14:xfrm>
              <a:off x="3705840" y="2205720"/>
              <a:ext cx="1437840" cy="27000"/>
            </p14:xfrm>
          </p:contentPart>
        </mc:Choice>
        <mc:Fallback xmlns="">
          <p:pic>
            <p:nvPicPr>
              <p:cNvPr id="10" name="Ink 9"/>
              <p:cNvPicPr/>
              <p:nvPr/>
            </p:nvPicPr>
            <p:blipFill>
              <a:blip r:embed="rId20"/>
              <a:stretch>
                <a:fillRect/>
              </a:stretch>
            </p:blipFill>
            <p:spPr>
              <a:xfrm>
                <a:off x="3690000" y="2142000"/>
                <a:ext cx="1469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p14:cNvContentPartPr/>
              <p14:nvPr/>
            </p14:nvContentPartPr>
            <p14:xfrm>
              <a:off x="6295320" y="2223360"/>
              <a:ext cx="527400" cy="360"/>
            </p14:xfrm>
          </p:contentPart>
        </mc:Choice>
        <mc:Fallback xmlns="">
          <p:pic>
            <p:nvPicPr>
              <p:cNvPr id="11" name="Ink 10"/>
              <p:cNvPicPr/>
              <p:nvPr/>
            </p:nvPicPr>
            <p:blipFill>
              <a:blip r:embed="rId22"/>
              <a:stretch>
                <a:fillRect/>
              </a:stretch>
            </p:blipFill>
            <p:spPr>
              <a:xfrm>
                <a:off x="6279480" y="2160000"/>
                <a:ext cx="5590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p14:cNvContentPartPr/>
              <p14:nvPr/>
            </p14:nvContentPartPr>
            <p14:xfrm>
              <a:off x="7367040" y="2161080"/>
              <a:ext cx="536040" cy="36000"/>
            </p14:xfrm>
          </p:contentPart>
        </mc:Choice>
        <mc:Fallback xmlns="">
          <p:pic>
            <p:nvPicPr>
              <p:cNvPr id="12" name="Ink 11"/>
              <p:cNvPicPr/>
              <p:nvPr/>
            </p:nvPicPr>
            <p:blipFill>
              <a:blip r:embed="rId24"/>
              <a:stretch>
                <a:fillRect/>
              </a:stretch>
            </p:blipFill>
            <p:spPr>
              <a:xfrm>
                <a:off x="7351200" y="2097360"/>
                <a:ext cx="567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p14:cNvContentPartPr/>
              <p14:nvPr/>
            </p14:nvContentPartPr>
            <p14:xfrm>
              <a:off x="1258920" y="2482560"/>
              <a:ext cx="777240" cy="107280"/>
            </p14:xfrm>
          </p:contentPart>
        </mc:Choice>
        <mc:Fallback xmlns="">
          <p:pic>
            <p:nvPicPr>
              <p:cNvPr id="13" name="Ink 12"/>
              <p:cNvPicPr/>
              <p:nvPr/>
            </p:nvPicPr>
            <p:blipFill>
              <a:blip r:embed="rId26"/>
              <a:stretch>
                <a:fillRect/>
              </a:stretch>
            </p:blipFill>
            <p:spPr>
              <a:xfrm>
                <a:off x="1243080" y="2418840"/>
                <a:ext cx="8092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p14:cNvContentPartPr/>
              <p14:nvPr/>
            </p14:nvContentPartPr>
            <p14:xfrm>
              <a:off x="5875560" y="2902320"/>
              <a:ext cx="2607840" cy="80640"/>
            </p14:xfrm>
          </p:contentPart>
        </mc:Choice>
        <mc:Fallback xmlns="">
          <p:pic>
            <p:nvPicPr>
              <p:cNvPr id="14" name="Ink 13"/>
              <p:cNvPicPr/>
              <p:nvPr/>
            </p:nvPicPr>
            <p:blipFill>
              <a:blip r:embed="rId28"/>
              <a:stretch>
                <a:fillRect/>
              </a:stretch>
            </p:blipFill>
            <p:spPr>
              <a:xfrm>
                <a:off x="5859720" y="2838600"/>
                <a:ext cx="2639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p14:cNvContentPartPr/>
              <p14:nvPr/>
            </p14:nvContentPartPr>
            <p14:xfrm>
              <a:off x="2768040" y="3170160"/>
              <a:ext cx="554040" cy="36000"/>
            </p14:xfrm>
          </p:contentPart>
        </mc:Choice>
        <mc:Fallback xmlns="">
          <p:pic>
            <p:nvPicPr>
              <p:cNvPr id="15" name="Ink 14"/>
              <p:cNvPicPr/>
              <p:nvPr/>
            </p:nvPicPr>
            <p:blipFill>
              <a:blip r:embed="rId30"/>
              <a:stretch>
                <a:fillRect/>
              </a:stretch>
            </p:blipFill>
            <p:spPr>
              <a:xfrm>
                <a:off x="2752200" y="3106440"/>
                <a:ext cx="585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p14:cNvContentPartPr/>
              <p14:nvPr/>
            </p14:nvContentPartPr>
            <p14:xfrm>
              <a:off x="5134680" y="3107520"/>
              <a:ext cx="1134360" cy="98640"/>
            </p14:xfrm>
          </p:contentPart>
        </mc:Choice>
        <mc:Fallback xmlns="">
          <p:pic>
            <p:nvPicPr>
              <p:cNvPr id="16" name="Ink 15"/>
              <p:cNvPicPr/>
              <p:nvPr/>
            </p:nvPicPr>
            <p:blipFill>
              <a:blip r:embed="rId32"/>
              <a:stretch>
                <a:fillRect/>
              </a:stretch>
            </p:blipFill>
            <p:spPr>
              <a:xfrm>
                <a:off x="5118840" y="3044160"/>
                <a:ext cx="11660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p14:cNvContentPartPr/>
              <p14:nvPr/>
            </p14:nvContentPartPr>
            <p14:xfrm>
              <a:off x="6581160" y="3196800"/>
              <a:ext cx="1670400" cy="18360"/>
            </p14:xfrm>
          </p:contentPart>
        </mc:Choice>
        <mc:Fallback xmlns="">
          <p:pic>
            <p:nvPicPr>
              <p:cNvPr id="17" name="Ink 16"/>
              <p:cNvPicPr/>
              <p:nvPr/>
            </p:nvPicPr>
            <p:blipFill>
              <a:blip r:embed="rId34"/>
              <a:stretch>
                <a:fillRect/>
              </a:stretch>
            </p:blipFill>
            <p:spPr>
              <a:xfrm>
                <a:off x="6565320" y="3133440"/>
                <a:ext cx="1702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p14:cNvContentPartPr/>
              <p14:nvPr/>
            </p14:nvContentPartPr>
            <p14:xfrm>
              <a:off x="5795280" y="2848680"/>
              <a:ext cx="1795320" cy="143280"/>
            </p14:xfrm>
          </p:contentPart>
        </mc:Choice>
        <mc:Fallback xmlns="">
          <p:pic>
            <p:nvPicPr>
              <p:cNvPr id="18" name="Ink 17"/>
              <p:cNvPicPr/>
              <p:nvPr/>
            </p:nvPicPr>
            <p:blipFill>
              <a:blip r:embed="rId36"/>
              <a:stretch>
                <a:fillRect/>
              </a:stretch>
            </p:blipFill>
            <p:spPr>
              <a:xfrm>
                <a:off x="5779440" y="2784960"/>
                <a:ext cx="18270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9" name="Ink 18"/>
              <p14:cNvContentPartPr/>
              <p14:nvPr/>
            </p14:nvContentPartPr>
            <p14:xfrm>
              <a:off x="1330560" y="2973600"/>
              <a:ext cx="6581520" cy="393120"/>
            </p14:xfrm>
          </p:contentPart>
        </mc:Choice>
        <mc:Fallback xmlns="">
          <p:pic>
            <p:nvPicPr>
              <p:cNvPr id="19" name="Ink 18"/>
              <p:cNvPicPr/>
              <p:nvPr/>
            </p:nvPicPr>
            <p:blipFill>
              <a:blip r:embed="rId38"/>
              <a:stretch>
                <a:fillRect/>
              </a:stretch>
            </p:blipFill>
            <p:spPr>
              <a:xfrm>
                <a:off x="1314720" y="2910240"/>
                <a:ext cx="66132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 name="Ink 19"/>
              <p14:cNvContentPartPr/>
              <p14:nvPr/>
            </p14:nvContentPartPr>
            <p14:xfrm>
              <a:off x="1964520" y="4991760"/>
              <a:ext cx="2134440" cy="45000"/>
            </p14:xfrm>
          </p:contentPart>
        </mc:Choice>
        <mc:Fallback xmlns="">
          <p:pic>
            <p:nvPicPr>
              <p:cNvPr id="20" name="Ink 19"/>
              <p:cNvPicPr/>
              <p:nvPr/>
            </p:nvPicPr>
            <p:blipFill>
              <a:blip r:embed="rId40"/>
              <a:stretch>
                <a:fillRect/>
              </a:stretch>
            </p:blipFill>
            <p:spPr>
              <a:xfrm>
                <a:off x="1948680" y="4928040"/>
                <a:ext cx="2166120" cy="172080"/>
              </a:xfrm>
              <a:prstGeom prst="rect">
                <a:avLst/>
              </a:prstGeom>
            </p:spPr>
          </p:pic>
        </mc:Fallback>
      </mc:AlternateContent>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6246"/>
            <a:ext cx="8229600" cy="541392"/>
          </a:xfrm>
        </p:spPr>
        <p:txBody>
          <a:bodyPr/>
          <a:lstStyle/>
          <a:p>
            <a:r>
              <a:rPr lang="en-US" b="1" dirty="0" smtClean="0"/>
              <a:t>CTS</a:t>
            </a:r>
            <a:endParaRPr lang="en-US" b="1" dirty="0"/>
          </a:p>
        </p:txBody>
      </p:sp>
      <p:sp>
        <p:nvSpPr>
          <p:cNvPr id="3" name="Content Placeholder 2"/>
          <p:cNvSpPr>
            <a:spLocks noGrp="1"/>
          </p:cNvSpPr>
          <p:nvPr>
            <p:ph idx="1"/>
          </p:nvPr>
        </p:nvSpPr>
        <p:spPr/>
        <p:txBody>
          <a:bodyPr/>
          <a:lstStyle/>
          <a:p>
            <a:r>
              <a:rPr lang="en-US" sz="2000" dirty="0"/>
              <a:t>Support </a:t>
            </a:r>
            <a:r>
              <a:rPr lang="en-US" sz="2000" dirty="0" smtClean="0"/>
              <a:t>Object </a:t>
            </a:r>
            <a:r>
              <a:rPr lang="en-US" sz="2000" dirty="0"/>
              <a:t>oriented model for implementation of different programming languages </a:t>
            </a:r>
            <a:endParaRPr lang="en-US" sz="2000" dirty="0" smtClean="0"/>
          </a:p>
          <a:p>
            <a:r>
              <a:rPr lang="en-US" sz="2000" dirty="0" smtClean="0"/>
              <a:t>Support primitive data types </a:t>
            </a:r>
          </a:p>
          <a:p>
            <a:endParaRPr lang="en-US" sz="2000" dirty="0"/>
          </a:p>
        </p:txBody>
      </p:sp>
      <p:sp>
        <p:nvSpPr>
          <p:cNvPr id="4" name="Date Placeholder 3"/>
          <p:cNvSpPr>
            <a:spLocks noGrp="1"/>
          </p:cNvSpPr>
          <p:nvPr>
            <p:ph type="dt" sz="half" idx="10"/>
          </p:nvPr>
        </p:nvSpPr>
        <p:spPr/>
        <p:txBody>
          <a:bodyPr/>
          <a:lstStyle/>
          <a:p>
            <a:pPr>
              <a:defRPr/>
            </a:pPr>
            <a:fld id="{AAB61FC0-FE02-434C-A1DE-944C395B8D9D}"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11</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28913"/>
            <a:ext cx="8988196" cy="412120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616560" y="2937960"/>
              <a:ext cx="1036080" cy="178920"/>
            </p14:xfrm>
          </p:contentPart>
        </mc:Choice>
        <mc:Fallback xmlns="">
          <p:pic>
            <p:nvPicPr>
              <p:cNvPr id="9" name="Ink 8"/>
              <p:cNvPicPr/>
              <p:nvPr/>
            </p:nvPicPr>
            <p:blipFill>
              <a:blip r:embed="rId4"/>
              <a:stretch>
                <a:fillRect/>
              </a:stretch>
            </p:blipFill>
            <p:spPr>
              <a:xfrm>
                <a:off x="3600720" y="2874240"/>
                <a:ext cx="10677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1687680" y="3562920"/>
              <a:ext cx="1348920" cy="45000"/>
            </p14:xfrm>
          </p:contentPart>
        </mc:Choice>
        <mc:Fallback xmlns="">
          <p:pic>
            <p:nvPicPr>
              <p:cNvPr id="10" name="Ink 9"/>
              <p:cNvPicPr/>
              <p:nvPr/>
            </p:nvPicPr>
            <p:blipFill>
              <a:blip r:embed="rId6"/>
              <a:stretch>
                <a:fillRect/>
              </a:stretch>
            </p:blipFill>
            <p:spPr>
              <a:xfrm>
                <a:off x="1671840" y="3499560"/>
                <a:ext cx="13806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1643040" y="3947040"/>
              <a:ext cx="1786320" cy="107280"/>
            </p14:xfrm>
          </p:contentPart>
        </mc:Choice>
        <mc:Fallback xmlns="">
          <p:pic>
            <p:nvPicPr>
              <p:cNvPr id="11" name="Ink 10"/>
              <p:cNvPicPr/>
              <p:nvPr/>
            </p:nvPicPr>
            <p:blipFill>
              <a:blip r:embed="rId8"/>
              <a:stretch>
                <a:fillRect/>
              </a:stretch>
            </p:blipFill>
            <p:spPr>
              <a:xfrm>
                <a:off x="1627200" y="3883320"/>
                <a:ext cx="1818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1625040" y="3839760"/>
              <a:ext cx="1411560" cy="71640"/>
            </p14:xfrm>
          </p:contentPart>
        </mc:Choice>
        <mc:Fallback xmlns="">
          <p:pic>
            <p:nvPicPr>
              <p:cNvPr id="12" name="Ink 11"/>
              <p:cNvPicPr/>
              <p:nvPr/>
            </p:nvPicPr>
            <p:blipFill>
              <a:blip r:embed="rId10"/>
              <a:stretch>
                <a:fillRect/>
              </a:stretch>
            </p:blipFill>
            <p:spPr>
              <a:xfrm>
                <a:off x="1609200" y="3776400"/>
                <a:ext cx="14432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p14:cNvContentPartPr/>
              <p14:nvPr/>
            </p14:nvContentPartPr>
            <p14:xfrm>
              <a:off x="1767960" y="3973680"/>
              <a:ext cx="1545480" cy="63000"/>
            </p14:xfrm>
          </p:contentPart>
        </mc:Choice>
        <mc:Fallback xmlns="">
          <p:pic>
            <p:nvPicPr>
              <p:cNvPr id="13" name="Ink 12"/>
              <p:cNvPicPr/>
              <p:nvPr/>
            </p:nvPicPr>
            <p:blipFill>
              <a:blip r:embed="rId12"/>
              <a:stretch>
                <a:fillRect/>
              </a:stretch>
            </p:blipFill>
            <p:spPr>
              <a:xfrm>
                <a:off x="1752120" y="3910320"/>
                <a:ext cx="15771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p14:cNvContentPartPr/>
              <p14:nvPr/>
            </p14:nvContentPartPr>
            <p14:xfrm>
              <a:off x="1759320" y="3884400"/>
              <a:ext cx="1661040" cy="116280"/>
            </p14:xfrm>
          </p:contentPart>
        </mc:Choice>
        <mc:Fallback xmlns="">
          <p:pic>
            <p:nvPicPr>
              <p:cNvPr id="14" name="Ink 13"/>
              <p:cNvPicPr/>
              <p:nvPr/>
            </p:nvPicPr>
            <p:blipFill>
              <a:blip r:embed="rId14"/>
              <a:stretch>
                <a:fillRect/>
              </a:stretch>
            </p:blipFill>
            <p:spPr>
              <a:xfrm>
                <a:off x="1743120" y="3821040"/>
                <a:ext cx="16930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p14:cNvContentPartPr/>
              <p14:nvPr/>
            </p14:nvContentPartPr>
            <p14:xfrm>
              <a:off x="1750320" y="3875400"/>
              <a:ext cx="1616400" cy="63000"/>
            </p14:xfrm>
          </p:contentPart>
        </mc:Choice>
        <mc:Fallback xmlns="">
          <p:pic>
            <p:nvPicPr>
              <p:cNvPr id="15" name="Ink 14"/>
              <p:cNvPicPr/>
              <p:nvPr/>
            </p:nvPicPr>
            <p:blipFill>
              <a:blip r:embed="rId16"/>
              <a:stretch>
                <a:fillRect/>
              </a:stretch>
            </p:blipFill>
            <p:spPr>
              <a:xfrm>
                <a:off x="1734480" y="3812040"/>
                <a:ext cx="1648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1625040" y="4277160"/>
              <a:ext cx="1116720" cy="9360"/>
            </p14:xfrm>
          </p:contentPart>
        </mc:Choice>
        <mc:Fallback xmlns="">
          <p:pic>
            <p:nvPicPr>
              <p:cNvPr id="16" name="Ink 15"/>
              <p:cNvPicPr/>
              <p:nvPr/>
            </p:nvPicPr>
            <p:blipFill>
              <a:blip r:embed="rId18"/>
              <a:stretch>
                <a:fillRect/>
              </a:stretch>
            </p:blipFill>
            <p:spPr>
              <a:xfrm>
                <a:off x="1609200" y="4213800"/>
                <a:ext cx="1148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p14:cNvContentPartPr/>
              <p14:nvPr/>
            </p14:nvContentPartPr>
            <p14:xfrm>
              <a:off x="1535760" y="4357800"/>
              <a:ext cx="1224000" cy="45000"/>
            </p14:xfrm>
          </p:contentPart>
        </mc:Choice>
        <mc:Fallback xmlns="">
          <p:pic>
            <p:nvPicPr>
              <p:cNvPr id="17" name="Ink 16"/>
              <p:cNvPicPr/>
              <p:nvPr/>
            </p:nvPicPr>
            <p:blipFill>
              <a:blip r:embed="rId20"/>
              <a:stretch>
                <a:fillRect/>
              </a:stretch>
            </p:blipFill>
            <p:spPr>
              <a:xfrm>
                <a:off x="1519920" y="4294080"/>
                <a:ext cx="1255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p14:cNvContentPartPr/>
              <p14:nvPr/>
            </p14:nvContentPartPr>
            <p14:xfrm>
              <a:off x="1643040" y="4268520"/>
              <a:ext cx="982800" cy="98280"/>
            </p14:xfrm>
          </p:contentPart>
        </mc:Choice>
        <mc:Fallback xmlns="">
          <p:pic>
            <p:nvPicPr>
              <p:cNvPr id="18" name="Ink 17"/>
              <p:cNvPicPr/>
              <p:nvPr/>
            </p:nvPicPr>
            <p:blipFill>
              <a:blip r:embed="rId22"/>
              <a:stretch>
                <a:fillRect/>
              </a:stretch>
            </p:blipFill>
            <p:spPr>
              <a:xfrm>
                <a:off x="1627200" y="4204800"/>
                <a:ext cx="101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p14:cNvContentPartPr/>
              <p14:nvPr/>
            </p14:nvContentPartPr>
            <p14:xfrm>
              <a:off x="1544760" y="4295160"/>
              <a:ext cx="1197000" cy="116640"/>
            </p14:xfrm>
          </p:contentPart>
        </mc:Choice>
        <mc:Fallback xmlns="">
          <p:pic>
            <p:nvPicPr>
              <p:cNvPr id="19" name="Ink 18"/>
              <p:cNvPicPr/>
              <p:nvPr/>
            </p:nvPicPr>
            <p:blipFill>
              <a:blip r:embed="rId24"/>
              <a:stretch>
                <a:fillRect/>
              </a:stretch>
            </p:blipFill>
            <p:spPr>
              <a:xfrm>
                <a:off x="1528920" y="4231800"/>
                <a:ext cx="1228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p14:cNvContentPartPr/>
              <p14:nvPr/>
            </p14:nvContentPartPr>
            <p14:xfrm>
              <a:off x="5724000" y="3464640"/>
              <a:ext cx="1179000" cy="36000"/>
            </p14:xfrm>
          </p:contentPart>
        </mc:Choice>
        <mc:Fallback xmlns="">
          <p:pic>
            <p:nvPicPr>
              <p:cNvPr id="20" name="Ink 19"/>
              <p:cNvPicPr/>
              <p:nvPr/>
            </p:nvPicPr>
            <p:blipFill>
              <a:blip r:embed="rId26"/>
              <a:stretch>
                <a:fillRect/>
              </a:stretch>
            </p:blipFill>
            <p:spPr>
              <a:xfrm>
                <a:off x="5708160" y="3401280"/>
                <a:ext cx="1210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p14:cNvContentPartPr/>
              <p14:nvPr/>
            </p14:nvContentPartPr>
            <p14:xfrm>
              <a:off x="5688360" y="3429000"/>
              <a:ext cx="1241280" cy="107640"/>
            </p14:xfrm>
          </p:contentPart>
        </mc:Choice>
        <mc:Fallback xmlns="">
          <p:pic>
            <p:nvPicPr>
              <p:cNvPr id="21" name="Ink 20"/>
              <p:cNvPicPr/>
              <p:nvPr/>
            </p:nvPicPr>
            <p:blipFill>
              <a:blip r:embed="rId28"/>
              <a:stretch>
                <a:fillRect/>
              </a:stretch>
            </p:blipFill>
            <p:spPr>
              <a:xfrm>
                <a:off x="5672160" y="3365640"/>
                <a:ext cx="12736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p14:cNvContentPartPr/>
              <p14:nvPr/>
            </p14:nvContentPartPr>
            <p14:xfrm>
              <a:off x="4732560" y="3687840"/>
              <a:ext cx="360" cy="360"/>
            </p14:xfrm>
          </p:contentPart>
        </mc:Choice>
        <mc:Fallback xmlns="">
          <p:pic>
            <p:nvPicPr>
              <p:cNvPr id="22" name="Ink 21"/>
              <p:cNvPicPr/>
              <p:nvPr/>
            </p:nvPicPr>
            <p:blipFill>
              <a:blip r:embed="rId30"/>
              <a:stretch>
                <a:fillRect/>
              </a:stretch>
            </p:blipFill>
            <p:spPr>
              <a:xfrm>
                <a:off x="4716720" y="3624480"/>
                <a:ext cx="32400" cy="127440"/>
              </a:xfrm>
              <a:prstGeom prst="rect">
                <a:avLst/>
              </a:prstGeom>
            </p:spPr>
          </p:pic>
        </mc:Fallback>
      </mc:AlternateContent>
    </p:spTree>
    <p:extLst>
      <p:ext uri="{BB962C8B-B14F-4D97-AF65-F5344CB8AC3E}">
        <p14:creationId xmlns:p14="http://schemas.microsoft.com/office/powerpoint/2010/main" val="3076254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2974"/>
            <a:ext cx="8229600" cy="474663"/>
          </a:xfrm>
        </p:spPr>
        <p:txBody>
          <a:bodyPr/>
          <a:lstStyle/>
          <a:p>
            <a:r>
              <a:rPr lang="en-US" b="1" dirty="0"/>
              <a:t>Common Language Specification</a:t>
            </a:r>
            <a:endParaRPr lang="en-US" dirty="0"/>
          </a:p>
        </p:txBody>
      </p:sp>
      <p:sp>
        <p:nvSpPr>
          <p:cNvPr id="3" name="Content Placeholder 2"/>
          <p:cNvSpPr>
            <a:spLocks noGrp="1"/>
          </p:cNvSpPr>
          <p:nvPr>
            <p:ph idx="1"/>
          </p:nvPr>
        </p:nvSpPr>
        <p:spPr/>
        <p:txBody>
          <a:bodyPr/>
          <a:lstStyle/>
          <a:p>
            <a:pPr marL="682625" lvl="1" indent="-225425">
              <a:spcAft>
                <a:spcPct val="20000"/>
              </a:spcAft>
              <a:buNone/>
            </a:pPr>
            <a:r>
              <a:rPr lang="en-US" sz="2100" b="1" dirty="0"/>
              <a:t>CLS performs the following functions:</a:t>
            </a:r>
          </a:p>
          <a:p>
            <a:pPr marL="682625" lvl="1" indent="-225425" algn="just">
              <a:spcAft>
                <a:spcPct val="20000"/>
              </a:spcAft>
            </a:pPr>
            <a:r>
              <a:rPr lang="en-US" sz="2000" dirty="0"/>
              <a:t>Establishes a framework that helps enable cross-language integration, type safety, and high performance code execution</a:t>
            </a:r>
          </a:p>
          <a:p>
            <a:pPr marL="682625" lvl="1" indent="-225425" algn="just">
              <a:spcAft>
                <a:spcPct val="20000"/>
              </a:spcAft>
            </a:pPr>
            <a:r>
              <a:rPr lang="en-US" sz="2000" dirty="0"/>
              <a:t>Provides an object-oriented model that supports the complete implementation of many programming languages</a:t>
            </a:r>
          </a:p>
          <a:p>
            <a:pPr marL="682625" lvl="1" indent="-225425" algn="just">
              <a:spcAft>
                <a:spcPct val="20000"/>
              </a:spcAft>
            </a:pPr>
            <a:r>
              <a:rPr lang="en-US" sz="2000" dirty="0"/>
              <a:t>Defines rules that languages must follow, which helps ensure that objects written in different languages can interact with each other</a:t>
            </a:r>
          </a:p>
          <a:p>
            <a:endParaRPr lang="en-US" dirty="0"/>
          </a:p>
        </p:txBody>
      </p:sp>
      <p:sp>
        <p:nvSpPr>
          <p:cNvPr id="4" name="Date Placeholder 3"/>
          <p:cNvSpPr>
            <a:spLocks noGrp="1"/>
          </p:cNvSpPr>
          <p:nvPr>
            <p:ph type="dt" sz="half" idx="10"/>
          </p:nvPr>
        </p:nvSpPr>
        <p:spPr/>
        <p:txBody>
          <a:bodyPr/>
          <a:lstStyle/>
          <a:p>
            <a:pPr>
              <a:defRPr/>
            </a:pPr>
            <a:fld id="{E39CE6CC-653C-47FE-9E23-8D5DAF605617}"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12</a:t>
            </a:fld>
            <a:endParaRPr lang="en-US"/>
          </a:p>
        </p:txBody>
      </p:sp>
    </p:spTree>
    <p:extLst>
      <p:ext uri="{BB962C8B-B14F-4D97-AF65-F5344CB8AC3E}">
        <p14:creationId xmlns:p14="http://schemas.microsoft.com/office/powerpoint/2010/main" val="91163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560"/>
            <a:ext cx="8229600" cy="747078"/>
          </a:xfrm>
        </p:spPr>
        <p:txBody>
          <a:bodyPr/>
          <a:lstStyle/>
          <a:p>
            <a:r>
              <a:rPr lang="en-US" b="1" dirty="0" smtClean="0"/>
              <a:t>Other components of framework </a:t>
            </a:r>
            <a:endParaRPr lang="en-US" b="1" dirty="0"/>
          </a:p>
        </p:txBody>
      </p:sp>
      <p:sp>
        <p:nvSpPr>
          <p:cNvPr id="3" name="Content Placeholder 2"/>
          <p:cNvSpPr>
            <a:spLocks noGrp="1"/>
          </p:cNvSpPr>
          <p:nvPr>
            <p:ph idx="1"/>
          </p:nvPr>
        </p:nvSpPr>
        <p:spPr/>
        <p:txBody>
          <a:bodyPr/>
          <a:lstStyle/>
          <a:p>
            <a:r>
              <a:rPr lang="en-US" dirty="0" smtClean="0"/>
              <a:t>Metadata and Assemblies</a:t>
            </a:r>
          </a:p>
          <a:p>
            <a:r>
              <a:rPr lang="en-US" dirty="0" smtClean="0"/>
              <a:t>.NET framework class library</a:t>
            </a:r>
          </a:p>
          <a:p>
            <a:r>
              <a:rPr lang="en-US" dirty="0" smtClean="0"/>
              <a:t>Windows forms </a:t>
            </a:r>
          </a:p>
          <a:p>
            <a:r>
              <a:rPr lang="en-US" dirty="0" smtClean="0"/>
              <a:t>ASP .NET and ASP .NET AJAX</a:t>
            </a:r>
          </a:p>
          <a:p>
            <a:r>
              <a:rPr lang="en-US" dirty="0" smtClean="0"/>
              <a:t>ADO .NET- disconnected architecture, cached data in dataset, scalability and transfer of data in XML format</a:t>
            </a:r>
          </a:p>
          <a:p>
            <a:r>
              <a:rPr lang="en-US" dirty="0" smtClean="0"/>
              <a:t>Window Workflow Foundation </a:t>
            </a:r>
          </a:p>
          <a:p>
            <a:r>
              <a:rPr lang="en-US" dirty="0" smtClean="0"/>
              <a:t>Window Presentation Foundation</a:t>
            </a:r>
          </a:p>
          <a:p>
            <a:r>
              <a:rPr lang="en-US" dirty="0" smtClean="0"/>
              <a:t> Window Communication Foundation</a:t>
            </a:r>
          </a:p>
          <a:p>
            <a:r>
              <a:rPr lang="en-US" dirty="0" smtClean="0"/>
              <a:t>Windows </a:t>
            </a:r>
            <a:r>
              <a:rPr lang="en-US" dirty="0" err="1" smtClean="0"/>
              <a:t>CardSpace</a:t>
            </a:r>
            <a:endParaRPr lang="en-US" dirty="0" smtClean="0"/>
          </a:p>
          <a:p>
            <a:r>
              <a:rPr lang="en-US" dirty="0" smtClean="0"/>
              <a:t>LINQ</a:t>
            </a:r>
          </a:p>
          <a:p>
            <a:pPr>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C1BFA508-ED13-4E55-91DA-A40C575D8A3B}" type="datetime1">
              <a:rPr lang="en-US" smtClean="0"/>
              <a:pPr>
                <a:defRPr/>
              </a:pPr>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13</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12520" y="3321720"/>
              <a:ext cx="866520" cy="27360"/>
            </p14:xfrm>
          </p:contentPart>
        </mc:Choice>
        <mc:Fallback xmlns="">
          <p:pic>
            <p:nvPicPr>
              <p:cNvPr id="6" name="Ink 5"/>
              <p:cNvPicPr/>
              <p:nvPr/>
            </p:nvPicPr>
            <p:blipFill>
              <a:blip r:embed="rId3"/>
              <a:stretch>
                <a:fillRect/>
              </a:stretch>
            </p:blipFill>
            <p:spPr>
              <a:xfrm>
                <a:off x="796680" y="3258360"/>
                <a:ext cx="898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044800" y="3295080"/>
              <a:ext cx="2027520" cy="27000"/>
            </p14:xfrm>
          </p:contentPart>
        </mc:Choice>
        <mc:Fallback xmlns="">
          <p:pic>
            <p:nvPicPr>
              <p:cNvPr id="7" name="Ink 6"/>
              <p:cNvPicPr/>
              <p:nvPr/>
            </p:nvPicPr>
            <p:blipFill>
              <a:blip r:embed="rId5"/>
              <a:stretch>
                <a:fillRect/>
              </a:stretch>
            </p:blipFill>
            <p:spPr>
              <a:xfrm>
                <a:off x="2028960" y="3231720"/>
                <a:ext cx="2059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7545600" y="3330720"/>
              <a:ext cx="723600" cy="36000"/>
            </p14:xfrm>
          </p:contentPart>
        </mc:Choice>
        <mc:Fallback xmlns="">
          <p:pic>
            <p:nvPicPr>
              <p:cNvPr id="8" name="Ink 7"/>
              <p:cNvPicPr/>
              <p:nvPr/>
            </p:nvPicPr>
            <p:blipFill>
              <a:blip r:embed="rId7"/>
              <a:stretch>
                <a:fillRect/>
              </a:stretch>
            </p:blipFill>
            <p:spPr>
              <a:xfrm>
                <a:off x="7529760" y="3267360"/>
                <a:ext cx="7552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7402680" y="3348720"/>
              <a:ext cx="1232640" cy="36000"/>
            </p14:xfrm>
          </p:contentPart>
        </mc:Choice>
        <mc:Fallback xmlns="">
          <p:pic>
            <p:nvPicPr>
              <p:cNvPr id="9" name="Ink 8"/>
              <p:cNvPicPr/>
              <p:nvPr/>
            </p:nvPicPr>
            <p:blipFill>
              <a:blip r:embed="rId9"/>
              <a:stretch>
                <a:fillRect/>
              </a:stretch>
            </p:blipFill>
            <p:spPr>
              <a:xfrm>
                <a:off x="7386840" y="3285000"/>
                <a:ext cx="12643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009160" y="3357720"/>
              <a:ext cx="2589840" cy="205560"/>
            </p14:xfrm>
          </p:contentPart>
        </mc:Choice>
        <mc:Fallback xmlns="">
          <p:pic>
            <p:nvPicPr>
              <p:cNvPr id="10" name="Ink 9"/>
              <p:cNvPicPr/>
              <p:nvPr/>
            </p:nvPicPr>
            <p:blipFill>
              <a:blip r:embed="rId11"/>
              <a:stretch>
                <a:fillRect/>
              </a:stretch>
            </p:blipFill>
            <p:spPr>
              <a:xfrm>
                <a:off x="1993320" y="3294000"/>
                <a:ext cx="26218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4205880" y="3375360"/>
              <a:ext cx="4170600" cy="54000"/>
            </p14:xfrm>
          </p:contentPart>
        </mc:Choice>
        <mc:Fallback xmlns="">
          <p:pic>
            <p:nvPicPr>
              <p:cNvPr id="11" name="Ink 10"/>
              <p:cNvPicPr/>
              <p:nvPr/>
            </p:nvPicPr>
            <p:blipFill>
              <a:blip r:embed="rId13"/>
              <a:stretch>
                <a:fillRect/>
              </a:stretch>
            </p:blipFill>
            <p:spPr>
              <a:xfrm>
                <a:off x="4190040" y="3312000"/>
                <a:ext cx="4202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p14:cNvContentPartPr/>
              <p14:nvPr/>
            </p14:nvContentPartPr>
            <p14:xfrm>
              <a:off x="1000080" y="3598560"/>
              <a:ext cx="3045600" cy="134280"/>
            </p14:xfrm>
          </p:contentPart>
        </mc:Choice>
        <mc:Fallback xmlns="">
          <p:pic>
            <p:nvPicPr>
              <p:cNvPr id="12" name="Ink 11"/>
              <p:cNvPicPr/>
              <p:nvPr/>
            </p:nvPicPr>
            <p:blipFill>
              <a:blip r:embed="rId15"/>
              <a:stretch>
                <a:fillRect/>
              </a:stretch>
            </p:blipFill>
            <p:spPr>
              <a:xfrm>
                <a:off x="984240" y="3535200"/>
                <a:ext cx="3077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p14:cNvContentPartPr/>
              <p14:nvPr/>
            </p14:nvContentPartPr>
            <p14:xfrm>
              <a:off x="1812600" y="4000320"/>
              <a:ext cx="2161440" cy="45360"/>
            </p14:xfrm>
          </p:contentPart>
        </mc:Choice>
        <mc:Fallback xmlns="">
          <p:pic>
            <p:nvPicPr>
              <p:cNvPr id="13" name="Ink 12"/>
              <p:cNvPicPr/>
              <p:nvPr/>
            </p:nvPicPr>
            <p:blipFill>
              <a:blip r:embed="rId17"/>
              <a:stretch>
                <a:fillRect/>
              </a:stretch>
            </p:blipFill>
            <p:spPr>
              <a:xfrm>
                <a:off x="1796760" y="3936960"/>
                <a:ext cx="2193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p14:cNvContentPartPr/>
              <p14:nvPr/>
            </p14:nvContentPartPr>
            <p14:xfrm>
              <a:off x="2116440" y="4116600"/>
              <a:ext cx="360" cy="360"/>
            </p14:xfrm>
          </p:contentPart>
        </mc:Choice>
        <mc:Fallback xmlns="">
          <p:pic>
            <p:nvPicPr>
              <p:cNvPr id="14" name="Ink 13"/>
              <p:cNvPicPr/>
              <p:nvPr/>
            </p:nvPicPr>
            <p:blipFill>
              <a:blip r:embed="rId19"/>
              <a:stretch>
                <a:fillRect/>
              </a:stretch>
            </p:blipFill>
            <p:spPr>
              <a:xfrm>
                <a:off x="2100600" y="4053240"/>
                <a:ext cx="32040" cy="1270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8"/>
          <p:cNvSpPr>
            <a:spLocks noGrp="1" noChangeArrowheads="1"/>
          </p:cNvSpPr>
          <p:nvPr>
            <p:ph type="title"/>
          </p:nvPr>
        </p:nvSpPr>
        <p:spPr>
          <a:xfrm>
            <a:off x="71438" y="467360"/>
            <a:ext cx="8001000" cy="585153"/>
          </a:xfrm>
        </p:spPr>
        <p:txBody>
          <a:bodyPr/>
          <a:lstStyle/>
          <a:p>
            <a:pPr eaLnBrk="1" hangingPunct="1"/>
            <a:r>
              <a:rPr lang="en-US" dirty="0" smtClean="0"/>
              <a:t>Execution in CLR</a:t>
            </a:r>
          </a:p>
        </p:txBody>
      </p:sp>
      <p:sp>
        <p:nvSpPr>
          <p:cNvPr id="11266" name="Slide Number Placeholder 4"/>
          <p:cNvSpPr>
            <a:spLocks noGrp="1"/>
          </p:cNvSpPr>
          <p:nvPr>
            <p:ph type="sldNum" sz="quarter" idx="10"/>
          </p:nvPr>
        </p:nvSpPr>
        <p:spPr/>
        <p:txBody>
          <a:bodyPr/>
          <a:lstStyle/>
          <a:p>
            <a:pPr>
              <a:defRPr/>
            </a:pPr>
            <a:fld id="{78F33F70-97E0-4F7E-B231-389AE46846AD}" type="slidenum">
              <a:rPr lang="en-US" smtClean="0"/>
              <a:pPr>
                <a:defRPr/>
              </a:pPr>
              <a:t>14</a:t>
            </a:fld>
            <a:endParaRPr lang="en-US" smtClean="0"/>
          </a:p>
        </p:txBody>
      </p:sp>
      <p:sp>
        <p:nvSpPr>
          <p:cNvPr id="115732" name="AutoShape 20"/>
          <p:cNvSpPr>
            <a:spLocks noChangeArrowheads="1"/>
          </p:cNvSpPr>
          <p:nvPr/>
        </p:nvSpPr>
        <p:spPr bwMode="auto">
          <a:xfrm>
            <a:off x="1900238" y="3540125"/>
            <a:ext cx="5637212" cy="1382713"/>
          </a:xfrm>
          <a:prstGeom prst="cube">
            <a:avLst>
              <a:gd name="adj" fmla="val 0"/>
            </a:avLst>
          </a:prstGeom>
          <a:noFill/>
          <a:ln w="12700">
            <a:solidFill>
              <a:srgbClr val="666699"/>
            </a:solidFill>
            <a:miter lim="800000"/>
            <a:headEnd/>
            <a:tailEnd/>
          </a:ln>
          <a:effectLst/>
        </p:spPr>
        <p:txBody>
          <a:bodyPr wrap="none" anchor="ctr"/>
          <a:lstStyle/>
          <a:p>
            <a:pPr>
              <a:defRPr/>
            </a:pPr>
            <a:r>
              <a:rPr lang="en-GB">
                <a:effectLst>
                  <a:outerShdw blurRad="38100" dist="38100" dir="2700000" algn="tl">
                    <a:srgbClr val="C0C0C0"/>
                  </a:outerShdw>
                </a:effectLst>
              </a:rPr>
              <a:t>Common Language Runtime</a:t>
            </a:r>
          </a:p>
          <a:p>
            <a:pPr>
              <a:defRPr/>
            </a:pPr>
            <a:endParaRPr lang="en-GB">
              <a:effectLst>
                <a:outerShdw blurRad="38100" dist="38100" dir="2700000" algn="tl">
                  <a:srgbClr val="C0C0C0"/>
                </a:outerShdw>
              </a:effectLst>
            </a:endParaRPr>
          </a:p>
        </p:txBody>
      </p:sp>
      <p:sp>
        <p:nvSpPr>
          <p:cNvPr id="115721" name="AutoShape 9"/>
          <p:cNvSpPr>
            <a:spLocks noChangeArrowheads="1"/>
          </p:cNvSpPr>
          <p:nvPr/>
        </p:nvSpPr>
        <p:spPr bwMode="auto">
          <a:xfrm>
            <a:off x="2522538"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15722" name="Text Box 10"/>
          <p:cNvSpPr txBox="1">
            <a:spLocks noChangeArrowheads="1"/>
          </p:cNvSpPr>
          <p:nvPr/>
        </p:nvSpPr>
        <p:spPr bwMode="auto">
          <a:xfrm>
            <a:off x="138113" y="1166813"/>
            <a:ext cx="1222375" cy="701675"/>
          </a:xfrm>
          <a:prstGeom prst="rect">
            <a:avLst/>
          </a:prstGeom>
          <a:noFill/>
          <a:ln w="9525">
            <a:noFill/>
            <a:miter lim="800000"/>
            <a:headEnd/>
            <a:tailEnd/>
          </a:ln>
          <a:effectLst/>
        </p:spPr>
        <p:txBody>
          <a:bodyPr>
            <a:spAutoFit/>
          </a:bodyPr>
          <a:lstStyle/>
          <a:p>
            <a:pPr algn="l">
              <a:defRPr/>
            </a:pPr>
            <a:r>
              <a:rPr lang="en-GB" sz="2000">
                <a:effectLst>
                  <a:outerShdw blurRad="38100" dist="38100" dir="2700000" algn="tl">
                    <a:srgbClr val="C0C0C0"/>
                  </a:outerShdw>
                </a:effectLst>
              </a:rPr>
              <a:t>Source code</a:t>
            </a:r>
          </a:p>
        </p:txBody>
      </p:sp>
      <p:sp>
        <p:nvSpPr>
          <p:cNvPr id="115723" name="AutoShape 11"/>
          <p:cNvSpPr>
            <a:spLocks noChangeArrowheads="1"/>
          </p:cNvSpPr>
          <p:nvPr/>
        </p:nvSpPr>
        <p:spPr bwMode="auto">
          <a:xfrm>
            <a:off x="2339975" y="1920875"/>
            <a:ext cx="1266825" cy="347663"/>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24" name="AutoShape 12"/>
          <p:cNvSpPr>
            <a:spLocks noChangeArrowheads="1"/>
          </p:cNvSpPr>
          <p:nvPr/>
        </p:nvSpPr>
        <p:spPr bwMode="auto">
          <a:xfrm>
            <a:off x="5688013"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25" name="AutoShape 13"/>
          <p:cNvSpPr>
            <a:spLocks noChangeArrowheads="1"/>
          </p:cNvSpPr>
          <p:nvPr/>
        </p:nvSpPr>
        <p:spPr bwMode="auto">
          <a:xfrm>
            <a:off x="4105275"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15730" name="AutoShape 18"/>
          <p:cNvSpPr>
            <a:spLocks noChangeArrowheads="1"/>
          </p:cNvSpPr>
          <p:nvPr/>
        </p:nvSpPr>
        <p:spPr bwMode="auto">
          <a:xfrm>
            <a:off x="2454275" y="2584450"/>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33" name="Line 21"/>
          <p:cNvSpPr>
            <a:spLocks noChangeShapeType="1"/>
          </p:cNvSpPr>
          <p:nvPr/>
        </p:nvSpPr>
        <p:spPr bwMode="auto">
          <a:xfrm>
            <a:off x="3027363" y="3070225"/>
            <a:ext cx="0" cy="46355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4" name="Line 22"/>
          <p:cNvSpPr>
            <a:spLocks noChangeShapeType="1"/>
          </p:cNvSpPr>
          <p:nvPr/>
        </p:nvSpPr>
        <p:spPr bwMode="auto">
          <a:xfrm>
            <a:off x="6192838" y="3089275"/>
            <a:ext cx="0" cy="44450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5" name="Line 23"/>
          <p:cNvSpPr>
            <a:spLocks noChangeShapeType="1"/>
          </p:cNvSpPr>
          <p:nvPr/>
        </p:nvSpPr>
        <p:spPr bwMode="auto">
          <a:xfrm>
            <a:off x="4600575" y="3079750"/>
            <a:ext cx="9525" cy="454025"/>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36" name="AutoShape 24"/>
          <p:cNvSpPr>
            <a:spLocks noChangeArrowheads="1"/>
          </p:cNvSpPr>
          <p:nvPr/>
        </p:nvSpPr>
        <p:spPr bwMode="auto">
          <a:xfrm>
            <a:off x="3051175" y="4202113"/>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rPr>
              <a:t>JIT Compiler</a:t>
            </a:r>
          </a:p>
        </p:txBody>
      </p:sp>
      <p:sp>
        <p:nvSpPr>
          <p:cNvPr id="115738" name="Text Box 26"/>
          <p:cNvSpPr txBox="1">
            <a:spLocks noChangeArrowheads="1"/>
          </p:cNvSpPr>
          <p:nvPr/>
        </p:nvSpPr>
        <p:spPr bwMode="auto">
          <a:xfrm>
            <a:off x="133350" y="2433638"/>
            <a:ext cx="1284288" cy="701675"/>
          </a:xfrm>
          <a:prstGeom prst="rect">
            <a:avLst/>
          </a:prstGeom>
          <a:noFill/>
          <a:ln w="9525">
            <a:noFill/>
            <a:miter lim="800000"/>
            <a:headEnd/>
            <a:tailEnd/>
          </a:ln>
          <a:effectLst/>
        </p:spPr>
        <p:txBody>
          <a:bodyPr wrap="none">
            <a:spAutoFit/>
          </a:bodyPr>
          <a:lstStyle/>
          <a:p>
            <a:pPr algn="l">
              <a:defRPr/>
            </a:pPr>
            <a:r>
              <a:rPr lang="en-GB" sz="2000">
                <a:effectLst>
                  <a:outerShdw blurRad="38100" dist="38100" dir="2700000" algn="tl">
                    <a:srgbClr val="C0C0C0"/>
                  </a:outerShdw>
                </a:effectLst>
              </a:rPr>
              <a:t>Managed</a:t>
            </a:r>
          </a:p>
          <a:p>
            <a:pPr algn="l">
              <a:defRPr/>
            </a:pPr>
            <a:r>
              <a:rPr lang="en-GB" sz="2000">
                <a:effectLst>
                  <a:outerShdw blurRad="38100" dist="38100" dir="2700000" algn="tl">
                    <a:srgbClr val="C0C0C0"/>
                  </a:outerShdw>
                </a:effectLst>
              </a:rPr>
              <a:t>code</a:t>
            </a:r>
          </a:p>
        </p:txBody>
      </p:sp>
      <p:sp>
        <p:nvSpPr>
          <p:cNvPr id="115739" name="Line 27"/>
          <p:cNvSpPr>
            <a:spLocks noChangeShapeType="1"/>
          </p:cNvSpPr>
          <p:nvPr/>
        </p:nvSpPr>
        <p:spPr bwMode="auto">
          <a:xfrm>
            <a:off x="3044825" y="2297113"/>
            <a:ext cx="3175" cy="29051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5" name="Line 33"/>
          <p:cNvSpPr>
            <a:spLocks noChangeShapeType="1"/>
          </p:cNvSpPr>
          <p:nvPr/>
        </p:nvSpPr>
        <p:spPr bwMode="auto">
          <a:xfrm flipH="1">
            <a:off x="4643438" y="4757738"/>
            <a:ext cx="0" cy="452437"/>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8" name="Line 36"/>
          <p:cNvSpPr>
            <a:spLocks noChangeShapeType="1"/>
          </p:cNvSpPr>
          <p:nvPr/>
        </p:nvSpPr>
        <p:spPr bwMode="auto">
          <a:xfrm>
            <a:off x="1360488" y="1484313"/>
            <a:ext cx="1036637"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49" name="Line 37"/>
          <p:cNvSpPr>
            <a:spLocks noChangeShapeType="1"/>
          </p:cNvSpPr>
          <p:nvPr/>
        </p:nvSpPr>
        <p:spPr bwMode="auto">
          <a:xfrm flipV="1">
            <a:off x="1489075" y="2779713"/>
            <a:ext cx="833438"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0" name="AutoShape 38"/>
          <p:cNvSpPr>
            <a:spLocks noChangeArrowheads="1"/>
          </p:cNvSpPr>
          <p:nvPr/>
        </p:nvSpPr>
        <p:spPr bwMode="auto">
          <a:xfrm>
            <a:off x="3260725" y="5226050"/>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Native Code</a:t>
            </a:r>
            <a:endParaRPr lang="en-US">
              <a:effectLst>
                <a:outerShdw blurRad="38100" dist="38100" dir="2700000" algn="tl">
                  <a:srgbClr val="C0C0C0"/>
                </a:outerShdw>
              </a:effectLst>
            </a:endParaRPr>
          </a:p>
        </p:txBody>
      </p:sp>
      <p:sp>
        <p:nvSpPr>
          <p:cNvPr id="115754" name="Line 42"/>
          <p:cNvSpPr>
            <a:spLocks noChangeShapeType="1"/>
          </p:cNvSpPr>
          <p:nvPr/>
        </p:nvSpPr>
        <p:spPr bwMode="auto">
          <a:xfrm>
            <a:off x="6199188" y="2287588"/>
            <a:ext cx="3175" cy="30956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5" name="Line 43"/>
          <p:cNvSpPr>
            <a:spLocks noChangeShapeType="1"/>
          </p:cNvSpPr>
          <p:nvPr/>
        </p:nvSpPr>
        <p:spPr bwMode="auto">
          <a:xfrm>
            <a:off x="4643438" y="2292350"/>
            <a:ext cx="3175" cy="309563"/>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15756" name="AutoShape 44"/>
          <p:cNvSpPr>
            <a:spLocks noChangeArrowheads="1"/>
          </p:cNvSpPr>
          <p:nvPr/>
        </p:nvSpPr>
        <p:spPr bwMode="auto">
          <a:xfrm>
            <a:off x="4010025"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7" name="AutoShape 45"/>
          <p:cNvSpPr>
            <a:spLocks noChangeArrowheads="1"/>
          </p:cNvSpPr>
          <p:nvPr/>
        </p:nvSpPr>
        <p:spPr bwMode="auto">
          <a:xfrm>
            <a:off x="5619750"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rPr>
              <a:t>Compiler</a:t>
            </a:r>
          </a:p>
        </p:txBody>
      </p:sp>
      <p:sp>
        <p:nvSpPr>
          <p:cNvPr id="115758" name="AutoShape 46"/>
          <p:cNvSpPr>
            <a:spLocks noChangeArrowheads="1"/>
          </p:cNvSpPr>
          <p:nvPr/>
        </p:nvSpPr>
        <p:spPr bwMode="auto">
          <a:xfrm>
            <a:off x="395287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59" name="AutoShape 47"/>
          <p:cNvSpPr>
            <a:spLocks noChangeArrowheads="1"/>
          </p:cNvSpPr>
          <p:nvPr/>
        </p:nvSpPr>
        <p:spPr bwMode="auto">
          <a:xfrm>
            <a:off x="557212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rPr>
              <a:t>Assembly</a:t>
            </a:r>
          </a:p>
          <a:p>
            <a:pPr>
              <a:defRPr/>
            </a:pPr>
            <a:r>
              <a:rPr lang="en-US" sz="1800">
                <a:effectLst>
                  <a:outerShdw blurRad="38100" dist="38100" dir="2700000" algn="tl">
                    <a:srgbClr val="C0C0C0"/>
                  </a:outerShdw>
                </a:effectLst>
              </a:rPr>
              <a:t>IL Code</a:t>
            </a:r>
          </a:p>
        </p:txBody>
      </p:sp>
      <p:sp>
        <p:nvSpPr>
          <p:cNvPr id="115761" name="AutoShape 49"/>
          <p:cNvSpPr>
            <a:spLocks noChangeArrowheads="1"/>
          </p:cNvSpPr>
          <p:nvPr/>
        </p:nvSpPr>
        <p:spPr bwMode="auto">
          <a:xfrm>
            <a:off x="784225" y="6062663"/>
            <a:ext cx="7834313"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rPr>
              <a:t> Operating System Services</a:t>
            </a: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5722"/>
                                        </p:tgtEl>
                                        <p:attrNameLst>
                                          <p:attrName>style.visibility</p:attrName>
                                        </p:attrNameLst>
                                      </p:cBhvr>
                                      <p:to>
                                        <p:strVal val="visible"/>
                                      </p:to>
                                    </p:set>
                                    <p:animEffect transition="in" filter="blinds(horizontal)">
                                      <p:cBhvr>
                                        <p:cTn id="7" dur="500"/>
                                        <p:tgtEl>
                                          <p:spTgt spid="11572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5748"/>
                                        </p:tgtEl>
                                        <p:attrNameLst>
                                          <p:attrName>style.visibility</p:attrName>
                                        </p:attrNameLst>
                                      </p:cBhvr>
                                      <p:to>
                                        <p:strVal val="visible"/>
                                      </p:to>
                                    </p:set>
                                    <p:animEffect transition="in" filter="blinds(horizontal)">
                                      <p:cBhvr>
                                        <p:cTn id="11" dur="500"/>
                                        <p:tgtEl>
                                          <p:spTgt spid="1157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5739"/>
                                        </p:tgtEl>
                                        <p:attrNameLst>
                                          <p:attrName>style.visibility</p:attrName>
                                        </p:attrNameLst>
                                      </p:cBhvr>
                                      <p:to>
                                        <p:strVal val="visible"/>
                                      </p:to>
                                    </p:set>
                                    <p:animEffect transition="in" filter="blinds(horizontal)">
                                      <p:cBhvr>
                                        <p:cTn id="16" dur="500"/>
                                        <p:tgtEl>
                                          <p:spTgt spid="115739"/>
                                        </p:tgtEl>
                                      </p:cBhvr>
                                    </p:animEffect>
                                  </p:childTnLst>
                                </p:cTn>
                              </p:par>
                              <p:par>
                                <p:cTn id="17" presetID="3" presetClass="entr" presetSubtype="10" fill="hold" nodeType="withEffect">
                                  <p:stCondLst>
                                    <p:cond delay="0"/>
                                  </p:stCondLst>
                                  <p:childTnLst>
                                    <p:set>
                                      <p:cBhvr>
                                        <p:cTn id="18" dur="1" fill="hold">
                                          <p:stCondLst>
                                            <p:cond delay="0"/>
                                          </p:stCondLst>
                                        </p:cTn>
                                        <p:tgtEl>
                                          <p:spTgt spid="115755"/>
                                        </p:tgtEl>
                                        <p:attrNameLst>
                                          <p:attrName>style.visibility</p:attrName>
                                        </p:attrNameLst>
                                      </p:cBhvr>
                                      <p:to>
                                        <p:strVal val="visible"/>
                                      </p:to>
                                    </p:set>
                                    <p:animEffect transition="in" filter="blinds(horizontal)">
                                      <p:cBhvr>
                                        <p:cTn id="19" dur="500"/>
                                        <p:tgtEl>
                                          <p:spTgt spid="115755"/>
                                        </p:tgtEl>
                                      </p:cBhvr>
                                    </p:animEffect>
                                  </p:childTnLst>
                                </p:cTn>
                              </p:par>
                              <p:par>
                                <p:cTn id="20" presetID="3" presetClass="entr" presetSubtype="10" fill="hold" nodeType="withEffect">
                                  <p:stCondLst>
                                    <p:cond delay="0"/>
                                  </p:stCondLst>
                                  <p:childTnLst>
                                    <p:set>
                                      <p:cBhvr>
                                        <p:cTn id="21" dur="1" fill="hold">
                                          <p:stCondLst>
                                            <p:cond delay="0"/>
                                          </p:stCondLst>
                                        </p:cTn>
                                        <p:tgtEl>
                                          <p:spTgt spid="115754"/>
                                        </p:tgtEl>
                                        <p:attrNameLst>
                                          <p:attrName>style.visibility</p:attrName>
                                        </p:attrNameLst>
                                      </p:cBhvr>
                                      <p:to>
                                        <p:strVal val="visible"/>
                                      </p:to>
                                    </p:set>
                                    <p:animEffect transition="in" filter="blinds(horizontal)">
                                      <p:cBhvr>
                                        <p:cTn id="22" dur="500"/>
                                        <p:tgtEl>
                                          <p:spTgt spid="115754"/>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15738"/>
                                        </p:tgtEl>
                                        <p:attrNameLst>
                                          <p:attrName>style.visibility</p:attrName>
                                        </p:attrNameLst>
                                      </p:cBhvr>
                                      <p:to>
                                        <p:strVal val="visible"/>
                                      </p:to>
                                    </p:set>
                                    <p:animEffect transition="in" filter="blinds(horizontal)">
                                      <p:cBhvr>
                                        <p:cTn id="26" dur="500"/>
                                        <p:tgtEl>
                                          <p:spTgt spid="115738"/>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15749"/>
                                        </p:tgtEl>
                                        <p:attrNameLst>
                                          <p:attrName>style.visibility</p:attrName>
                                        </p:attrNameLst>
                                      </p:cBhvr>
                                      <p:to>
                                        <p:strVal val="visible"/>
                                      </p:to>
                                    </p:set>
                                    <p:animEffect transition="in" filter="blinds(horizontal)">
                                      <p:cBhvr>
                                        <p:cTn id="30" dur="500"/>
                                        <p:tgtEl>
                                          <p:spTgt spid="11574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5733"/>
                                        </p:tgtEl>
                                        <p:attrNameLst>
                                          <p:attrName>style.visibility</p:attrName>
                                        </p:attrNameLst>
                                      </p:cBhvr>
                                      <p:to>
                                        <p:strVal val="visible"/>
                                      </p:to>
                                    </p:set>
                                    <p:animEffect transition="in" filter="blinds(horizontal)">
                                      <p:cBhvr>
                                        <p:cTn id="35" dur="500"/>
                                        <p:tgtEl>
                                          <p:spTgt spid="115733"/>
                                        </p:tgtEl>
                                      </p:cBhvr>
                                    </p:animEffect>
                                  </p:childTnLst>
                                </p:cTn>
                              </p:par>
                              <p:par>
                                <p:cTn id="36" presetID="3" presetClass="entr" presetSubtype="10" fill="hold" nodeType="withEffect">
                                  <p:stCondLst>
                                    <p:cond delay="0"/>
                                  </p:stCondLst>
                                  <p:childTnLst>
                                    <p:set>
                                      <p:cBhvr>
                                        <p:cTn id="37" dur="1" fill="hold">
                                          <p:stCondLst>
                                            <p:cond delay="0"/>
                                          </p:stCondLst>
                                        </p:cTn>
                                        <p:tgtEl>
                                          <p:spTgt spid="115735"/>
                                        </p:tgtEl>
                                        <p:attrNameLst>
                                          <p:attrName>style.visibility</p:attrName>
                                        </p:attrNameLst>
                                      </p:cBhvr>
                                      <p:to>
                                        <p:strVal val="visible"/>
                                      </p:to>
                                    </p:set>
                                    <p:animEffect transition="in" filter="blinds(horizontal)">
                                      <p:cBhvr>
                                        <p:cTn id="38" dur="500"/>
                                        <p:tgtEl>
                                          <p:spTgt spid="115735"/>
                                        </p:tgtEl>
                                      </p:cBhvr>
                                    </p:animEffect>
                                  </p:childTnLst>
                                </p:cTn>
                              </p:par>
                              <p:par>
                                <p:cTn id="39" presetID="3" presetClass="entr" presetSubtype="10" fill="hold" nodeType="withEffect">
                                  <p:stCondLst>
                                    <p:cond delay="0"/>
                                  </p:stCondLst>
                                  <p:childTnLst>
                                    <p:set>
                                      <p:cBhvr>
                                        <p:cTn id="40" dur="1" fill="hold">
                                          <p:stCondLst>
                                            <p:cond delay="0"/>
                                          </p:stCondLst>
                                        </p:cTn>
                                        <p:tgtEl>
                                          <p:spTgt spid="115734"/>
                                        </p:tgtEl>
                                        <p:attrNameLst>
                                          <p:attrName>style.visibility</p:attrName>
                                        </p:attrNameLst>
                                      </p:cBhvr>
                                      <p:to>
                                        <p:strVal val="visible"/>
                                      </p:to>
                                    </p:set>
                                    <p:animEffect transition="in" filter="blinds(horizontal)">
                                      <p:cBhvr>
                                        <p:cTn id="41" dur="500"/>
                                        <p:tgtEl>
                                          <p:spTgt spid="1157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5745"/>
                                        </p:tgtEl>
                                        <p:attrNameLst>
                                          <p:attrName>style.visibility</p:attrName>
                                        </p:attrNameLst>
                                      </p:cBhvr>
                                      <p:to>
                                        <p:strVal val="visible"/>
                                      </p:to>
                                    </p:set>
                                    <p:animEffect transition="in" filter="blinds(horizontal)">
                                      <p:cBhvr>
                                        <p:cTn id="46" dur="500"/>
                                        <p:tgtEl>
                                          <p:spTgt spid="11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2" grpId="0"/>
      <p:bldP spid="1157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840"/>
            <a:ext cx="8229600" cy="665798"/>
          </a:xfrm>
        </p:spPr>
        <p:txBody>
          <a:bodyPr/>
          <a:lstStyle/>
          <a:p>
            <a:r>
              <a:rPr lang="en-US" b="1" dirty="0" smtClean="0"/>
              <a:t>Windows Workflow Foundation  (WWF)</a:t>
            </a:r>
            <a:endParaRPr lang="en-US" b="1" dirty="0"/>
          </a:p>
        </p:txBody>
      </p:sp>
      <p:sp>
        <p:nvSpPr>
          <p:cNvPr id="3" name="Content Placeholder 2"/>
          <p:cNvSpPr>
            <a:spLocks noGrp="1"/>
          </p:cNvSpPr>
          <p:nvPr>
            <p:ph idx="1"/>
          </p:nvPr>
        </p:nvSpPr>
        <p:spPr>
          <a:xfrm>
            <a:off x="457200" y="1185864"/>
            <a:ext cx="8229600" cy="4940300"/>
          </a:xfrm>
        </p:spPr>
        <p:txBody>
          <a:bodyPr/>
          <a:lstStyle/>
          <a:p>
            <a:r>
              <a:rPr lang="en-US" dirty="0" smtClean="0"/>
              <a:t>Activities </a:t>
            </a:r>
          </a:p>
          <a:p>
            <a:r>
              <a:rPr lang="en-US" dirty="0" smtClean="0"/>
              <a:t>Workflow designer </a:t>
            </a:r>
          </a:p>
          <a:p>
            <a:r>
              <a:rPr lang="en-US" dirty="0" smtClean="0"/>
              <a:t>Workflow Runtime</a:t>
            </a:r>
          </a:p>
          <a:p>
            <a:r>
              <a:rPr lang="en-US" dirty="0" smtClean="0"/>
              <a:t>Rules Engine</a:t>
            </a:r>
            <a:endParaRPr lang="en-US" dirty="0"/>
          </a:p>
        </p:txBody>
      </p:sp>
      <p:sp>
        <p:nvSpPr>
          <p:cNvPr id="4" name="Date Placeholder 3"/>
          <p:cNvSpPr>
            <a:spLocks noGrp="1"/>
          </p:cNvSpPr>
          <p:nvPr>
            <p:ph type="dt" sz="half" idx="10"/>
          </p:nvPr>
        </p:nvSpPr>
        <p:spPr/>
        <p:txBody>
          <a:bodyPr/>
          <a:lstStyle/>
          <a:p>
            <a:pPr>
              <a:defRPr/>
            </a:pPr>
            <a:fld id="{0F9B4373-AC97-4505-ADA5-C5DE93749B11}" type="datetime1">
              <a:rPr lang="en-US" smtClean="0"/>
              <a:pPr>
                <a:defRPr/>
              </a:pPr>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7" y="2700338"/>
            <a:ext cx="9144000" cy="415766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3929040" y="3705840"/>
              <a:ext cx="1732680" cy="18360"/>
            </p14:xfrm>
          </p:contentPart>
        </mc:Choice>
        <mc:Fallback xmlns="">
          <p:pic>
            <p:nvPicPr>
              <p:cNvPr id="7" name="Ink 6"/>
              <p:cNvPicPr/>
              <p:nvPr/>
            </p:nvPicPr>
            <p:blipFill>
              <a:blip r:embed="rId4"/>
              <a:stretch>
                <a:fillRect/>
              </a:stretch>
            </p:blipFill>
            <p:spPr>
              <a:xfrm>
                <a:off x="3913200" y="3642480"/>
                <a:ext cx="17643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20040" y="4456080"/>
              <a:ext cx="2090160" cy="36000"/>
            </p14:xfrm>
          </p:contentPart>
        </mc:Choice>
        <mc:Fallback xmlns="">
          <p:pic>
            <p:nvPicPr>
              <p:cNvPr id="8" name="Ink 7"/>
              <p:cNvPicPr/>
              <p:nvPr/>
            </p:nvPicPr>
            <p:blipFill>
              <a:blip r:embed="rId6"/>
              <a:stretch>
                <a:fillRect/>
              </a:stretch>
            </p:blipFill>
            <p:spPr>
              <a:xfrm>
                <a:off x="3904200" y="4392360"/>
                <a:ext cx="2121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3947040" y="5366880"/>
              <a:ext cx="1911240" cy="18000"/>
            </p14:xfrm>
          </p:contentPart>
        </mc:Choice>
        <mc:Fallback xmlns="">
          <p:pic>
            <p:nvPicPr>
              <p:cNvPr id="9" name="Ink 8"/>
              <p:cNvPicPr/>
              <p:nvPr/>
            </p:nvPicPr>
            <p:blipFill>
              <a:blip r:embed="rId8"/>
              <a:stretch>
                <a:fillRect/>
              </a:stretch>
            </p:blipFill>
            <p:spPr>
              <a:xfrm>
                <a:off x="3931200" y="5303160"/>
                <a:ext cx="1942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758880" y="1348560"/>
              <a:ext cx="920160" cy="134280"/>
            </p14:xfrm>
          </p:contentPart>
        </mc:Choice>
        <mc:Fallback xmlns="">
          <p:pic>
            <p:nvPicPr>
              <p:cNvPr id="10" name="Ink 9"/>
              <p:cNvPicPr/>
              <p:nvPr/>
            </p:nvPicPr>
            <p:blipFill>
              <a:blip r:embed="rId10"/>
              <a:stretch>
                <a:fillRect/>
              </a:stretch>
            </p:blipFill>
            <p:spPr>
              <a:xfrm>
                <a:off x="743040" y="1284840"/>
                <a:ext cx="9518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839520" y="1321560"/>
              <a:ext cx="964800" cy="27360"/>
            </p14:xfrm>
          </p:contentPart>
        </mc:Choice>
        <mc:Fallback xmlns="">
          <p:pic>
            <p:nvPicPr>
              <p:cNvPr id="11" name="Ink 10"/>
              <p:cNvPicPr/>
              <p:nvPr/>
            </p:nvPicPr>
            <p:blipFill>
              <a:blip r:embed="rId12"/>
              <a:stretch>
                <a:fillRect/>
              </a:stretch>
            </p:blipFill>
            <p:spPr>
              <a:xfrm>
                <a:off x="823680" y="1258200"/>
                <a:ext cx="996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p14:cNvContentPartPr/>
              <p14:nvPr/>
            </p14:nvContentPartPr>
            <p14:xfrm>
              <a:off x="812520" y="1776960"/>
              <a:ext cx="1902600" cy="360"/>
            </p14:xfrm>
          </p:contentPart>
        </mc:Choice>
        <mc:Fallback xmlns="">
          <p:pic>
            <p:nvPicPr>
              <p:cNvPr id="12" name="Ink 11"/>
              <p:cNvPicPr/>
              <p:nvPr/>
            </p:nvPicPr>
            <p:blipFill>
              <a:blip r:embed="rId14"/>
              <a:stretch>
                <a:fillRect/>
              </a:stretch>
            </p:blipFill>
            <p:spPr>
              <a:xfrm>
                <a:off x="796680" y="1713600"/>
                <a:ext cx="1934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803520" y="2134080"/>
              <a:ext cx="1875600" cy="27360"/>
            </p14:xfrm>
          </p:contentPart>
        </mc:Choice>
        <mc:Fallback xmlns="">
          <p:pic>
            <p:nvPicPr>
              <p:cNvPr id="13" name="Ink 12"/>
              <p:cNvPicPr/>
              <p:nvPr/>
            </p:nvPicPr>
            <p:blipFill>
              <a:blip r:embed="rId16"/>
              <a:stretch>
                <a:fillRect/>
              </a:stretch>
            </p:blipFill>
            <p:spPr>
              <a:xfrm>
                <a:off x="787680" y="2070720"/>
                <a:ext cx="1907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p14:cNvContentPartPr/>
              <p14:nvPr/>
            </p14:nvContentPartPr>
            <p14:xfrm>
              <a:off x="821520" y="2536200"/>
              <a:ext cx="1214640" cy="27000"/>
            </p14:xfrm>
          </p:contentPart>
        </mc:Choice>
        <mc:Fallback xmlns="">
          <p:pic>
            <p:nvPicPr>
              <p:cNvPr id="14" name="Ink 13"/>
              <p:cNvPicPr/>
              <p:nvPr/>
            </p:nvPicPr>
            <p:blipFill>
              <a:blip r:embed="rId18"/>
              <a:stretch>
                <a:fillRect/>
              </a:stretch>
            </p:blipFill>
            <p:spPr>
              <a:xfrm>
                <a:off x="805680" y="2472480"/>
                <a:ext cx="12466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p14:cNvContentPartPr/>
              <p14:nvPr/>
            </p14:nvContentPartPr>
            <p14:xfrm>
              <a:off x="1830600" y="3759480"/>
              <a:ext cx="982440" cy="98640"/>
            </p14:xfrm>
          </p:contentPart>
        </mc:Choice>
        <mc:Fallback xmlns="">
          <p:pic>
            <p:nvPicPr>
              <p:cNvPr id="15" name="Ink 14"/>
              <p:cNvPicPr/>
              <p:nvPr/>
            </p:nvPicPr>
            <p:blipFill>
              <a:blip r:embed="rId20"/>
              <a:stretch>
                <a:fillRect/>
              </a:stretch>
            </p:blipFill>
            <p:spPr>
              <a:xfrm>
                <a:off x="1814760" y="3695760"/>
                <a:ext cx="101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p14:cNvContentPartPr/>
              <p14:nvPr/>
            </p14:nvContentPartPr>
            <p14:xfrm>
              <a:off x="1759320" y="3973680"/>
              <a:ext cx="3170160" cy="72000"/>
            </p14:xfrm>
          </p:contentPart>
        </mc:Choice>
        <mc:Fallback xmlns="">
          <p:pic>
            <p:nvPicPr>
              <p:cNvPr id="16" name="Ink 15"/>
              <p:cNvPicPr/>
              <p:nvPr/>
            </p:nvPicPr>
            <p:blipFill>
              <a:blip r:embed="rId22"/>
              <a:stretch>
                <a:fillRect/>
              </a:stretch>
            </p:blipFill>
            <p:spPr>
              <a:xfrm>
                <a:off x="1743120" y="3910320"/>
                <a:ext cx="32022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p14:cNvContentPartPr/>
              <p14:nvPr/>
            </p14:nvContentPartPr>
            <p14:xfrm>
              <a:off x="1696680" y="4098600"/>
              <a:ext cx="2589840" cy="134280"/>
            </p14:xfrm>
          </p:contentPart>
        </mc:Choice>
        <mc:Fallback xmlns="">
          <p:pic>
            <p:nvPicPr>
              <p:cNvPr id="17" name="Ink 16"/>
              <p:cNvPicPr/>
              <p:nvPr/>
            </p:nvPicPr>
            <p:blipFill>
              <a:blip r:embed="rId24"/>
              <a:stretch>
                <a:fillRect/>
              </a:stretch>
            </p:blipFill>
            <p:spPr>
              <a:xfrm>
                <a:off x="1680840" y="4035240"/>
                <a:ext cx="2621520" cy="26136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040"/>
            <a:ext cx="8229600" cy="716598"/>
          </a:xfrm>
        </p:spPr>
        <p:txBody>
          <a:bodyPr/>
          <a:lstStyle/>
          <a:p>
            <a:r>
              <a:rPr lang="en-US" b="1" dirty="0" smtClean="0"/>
              <a:t>Windows Presentation Foundation  (WPF)</a:t>
            </a:r>
            <a:endParaRPr lang="en-US"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8778" y="1392238"/>
            <a:ext cx="6326443" cy="4733925"/>
          </a:xfrm>
        </p:spPr>
      </p:pic>
      <p:sp>
        <p:nvSpPr>
          <p:cNvPr id="4" name="Date Placeholder 3"/>
          <p:cNvSpPr>
            <a:spLocks noGrp="1"/>
          </p:cNvSpPr>
          <p:nvPr>
            <p:ph type="dt" sz="half" idx="10"/>
          </p:nvPr>
        </p:nvSpPr>
        <p:spPr/>
        <p:txBody>
          <a:bodyPr/>
          <a:lstStyle/>
          <a:p>
            <a:pPr>
              <a:defRPr/>
            </a:pPr>
            <a:fld id="{6754F39A-0085-4855-BAAC-37E4824C1334}" type="datetime1">
              <a:rPr lang="en-US" smtClean="0"/>
              <a:pPr>
                <a:defRPr/>
              </a:pPr>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200"/>
            <a:ext cx="8229600" cy="706438"/>
          </a:xfrm>
        </p:spPr>
        <p:txBody>
          <a:bodyPr/>
          <a:lstStyle/>
          <a:p>
            <a:r>
              <a:rPr lang="en-US" b="1" dirty="0" smtClean="0"/>
              <a:t>Windows Communication Foundation (WCF)</a:t>
            </a:r>
            <a:endParaRPr lang="en-US"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600200"/>
            <a:ext cx="7886699" cy="4525963"/>
          </a:xfrm>
        </p:spPr>
      </p:pic>
      <p:sp>
        <p:nvSpPr>
          <p:cNvPr id="4" name="Date Placeholder 3"/>
          <p:cNvSpPr>
            <a:spLocks noGrp="1"/>
          </p:cNvSpPr>
          <p:nvPr>
            <p:ph type="dt" sz="half" idx="10"/>
          </p:nvPr>
        </p:nvSpPr>
        <p:spPr/>
        <p:txBody>
          <a:bodyPr/>
          <a:lstStyle/>
          <a:p>
            <a:pPr>
              <a:defRPr/>
            </a:pPr>
            <a:fld id="{7154494E-5C02-48F1-AAA0-CEC01F07EDC9}" type="datetime1">
              <a:rPr lang="en-US" smtClean="0"/>
              <a:pPr>
                <a:defRPr/>
              </a:pPr>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388"/>
            <a:ext cx="8229600" cy="603250"/>
          </a:xfrm>
        </p:spPr>
        <p:txBody>
          <a:bodyPr/>
          <a:lstStyle/>
          <a:p>
            <a:r>
              <a:rPr lang="en-US" b="1" dirty="0"/>
              <a:t>Exploring the features of Net Framework</a:t>
            </a:r>
          </a:p>
        </p:txBody>
      </p:sp>
      <p:sp>
        <p:nvSpPr>
          <p:cNvPr id="3" name="Content Placeholder 2"/>
          <p:cNvSpPr>
            <a:spLocks noGrp="1"/>
          </p:cNvSpPr>
          <p:nvPr>
            <p:ph idx="1"/>
          </p:nvPr>
        </p:nvSpPr>
        <p:spPr/>
        <p:txBody>
          <a:bodyPr/>
          <a:lstStyle/>
          <a:p>
            <a:r>
              <a:rPr lang="en-US" dirty="0" smtClean="0"/>
              <a:t>Improvement in the application compatibility and deployment </a:t>
            </a:r>
          </a:p>
          <a:p>
            <a:r>
              <a:rPr lang="en-US" dirty="0" smtClean="0"/>
              <a:t>Dynamic language runtime</a:t>
            </a:r>
          </a:p>
          <a:p>
            <a:r>
              <a:rPr lang="en-US" dirty="0" smtClean="0"/>
              <a:t>Managed extensibility framework </a:t>
            </a:r>
          </a:p>
          <a:p>
            <a:r>
              <a:rPr lang="en-US" dirty="0" smtClean="0"/>
              <a:t>Parallel computing</a:t>
            </a:r>
          </a:p>
          <a:p>
            <a:r>
              <a:rPr lang="en-US" dirty="0" smtClean="0"/>
              <a:t>Improved security model </a:t>
            </a:r>
          </a:p>
          <a:p>
            <a:r>
              <a:rPr lang="en-US" dirty="0" smtClean="0"/>
              <a:t>Networking improvement</a:t>
            </a:r>
          </a:p>
          <a:p>
            <a:r>
              <a:rPr lang="en-US" dirty="0" smtClean="0"/>
              <a:t>Improvement in WPF</a:t>
            </a:r>
          </a:p>
          <a:p>
            <a:r>
              <a:rPr lang="en-US" dirty="0" smtClean="0"/>
              <a:t>Improved entity framework </a:t>
            </a:r>
          </a:p>
          <a:p>
            <a:r>
              <a:rPr lang="en-US" dirty="0" smtClean="0"/>
              <a:t>Integration of WCF and WF</a:t>
            </a:r>
          </a:p>
          <a:p>
            <a:r>
              <a:rPr lang="en-US" dirty="0" smtClean="0"/>
              <a:t>Improved code ASP </a:t>
            </a:r>
            <a:r>
              <a:rPr lang="en-US" dirty="0" err="1" smtClean="0"/>
              <a:t>.Net</a:t>
            </a:r>
            <a:r>
              <a:rPr lang="en-US" dirty="0" smtClean="0"/>
              <a:t> services </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D766DEA4-3B4B-42D3-B01D-E9773F8AD94A}"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18</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750720" y="1714320"/>
              <a:ext cx="1715040" cy="4099320"/>
            </p14:xfrm>
          </p:contentPart>
        </mc:Choice>
        <mc:Fallback xmlns="">
          <p:pic>
            <p:nvPicPr>
              <p:cNvPr id="6" name="Ink 5"/>
              <p:cNvPicPr/>
              <p:nvPr/>
            </p:nvPicPr>
            <p:blipFill>
              <a:blip r:embed="rId3"/>
              <a:stretch>
                <a:fillRect/>
              </a:stretch>
            </p:blipFill>
            <p:spPr>
              <a:xfrm>
                <a:off x="6734880" y="1650960"/>
                <a:ext cx="1746720" cy="422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277600" y="2866320"/>
              <a:ext cx="812880" cy="1393560"/>
            </p14:xfrm>
          </p:contentPart>
        </mc:Choice>
        <mc:Fallback xmlns="">
          <p:pic>
            <p:nvPicPr>
              <p:cNvPr id="7" name="Ink 6"/>
              <p:cNvPicPr/>
              <p:nvPr/>
            </p:nvPicPr>
            <p:blipFill>
              <a:blip r:embed="rId5"/>
              <a:stretch>
                <a:fillRect/>
              </a:stretch>
            </p:blipFill>
            <p:spPr>
              <a:xfrm>
                <a:off x="5261400" y="2802960"/>
                <a:ext cx="844920" cy="152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6563160" y="4143240"/>
              <a:ext cx="360" cy="360"/>
            </p14:xfrm>
          </p:contentPart>
        </mc:Choice>
        <mc:Fallback xmlns="">
          <p:pic>
            <p:nvPicPr>
              <p:cNvPr id="8" name="Ink 7"/>
              <p:cNvPicPr/>
              <p:nvPr/>
            </p:nvPicPr>
            <p:blipFill>
              <a:blip r:embed="rId7"/>
              <a:stretch>
                <a:fillRect/>
              </a:stretch>
            </p:blipFill>
            <p:spPr>
              <a:xfrm>
                <a:off x="6547320" y="4079880"/>
                <a:ext cx="32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6831360" y="3634560"/>
              <a:ext cx="491400" cy="687600"/>
            </p14:xfrm>
          </p:contentPart>
        </mc:Choice>
        <mc:Fallback xmlns="">
          <p:pic>
            <p:nvPicPr>
              <p:cNvPr id="9" name="Ink 8"/>
              <p:cNvPicPr/>
              <p:nvPr/>
            </p:nvPicPr>
            <p:blipFill>
              <a:blip r:embed="rId9"/>
              <a:stretch>
                <a:fillRect/>
              </a:stretch>
            </p:blipFill>
            <p:spPr>
              <a:xfrm>
                <a:off x="6815160" y="3570840"/>
                <a:ext cx="523440" cy="815040"/>
              </a:xfrm>
              <a:prstGeom prst="rect">
                <a:avLst/>
              </a:prstGeom>
            </p:spPr>
          </p:pic>
        </mc:Fallback>
      </mc:AlternateContent>
    </p:spTree>
    <p:extLst>
      <p:ext uri="{BB962C8B-B14F-4D97-AF65-F5344CB8AC3E}">
        <p14:creationId xmlns:p14="http://schemas.microsoft.com/office/powerpoint/2010/main" val="112391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7225"/>
            <a:ext cx="9144000" cy="971549"/>
          </a:xfrm>
        </p:spPr>
        <p:txBody>
          <a:bodyPr/>
          <a:lstStyle/>
          <a:p>
            <a:r>
              <a:rPr lang="en-US" sz="3600" dirty="0">
                <a:latin typeface="Times New Roman" panose="02020603050405020304" pitchFamily="18" charset="0"/>
                <a:cs typeface="Times New Roman" panose="02020603050405020304" pitchFamily="18" charset="0"/>
              </a:rPr>
              <a:t>Advanced Programming  -22MCA303</a:t>
            </a:r>
          </a:p>
        </p:txBody>
      </p:sp>
      <p:graphicFrame>
        <p:nvGraphicFramePr>
          <p:cNvPr id="3" name="Table 2"/>
          <p:cNvGraphicFramePr>
            <a:graphicFrameLocks noGrp="1"/>
          </p:cNvGraphicFramePr>
          <p:nvPr>
            <p:extLst>
              <p:ext uri="{D42A27DB-BD31-4B8C-83A1-F6EECF244321}">
                <p14:modId xmlns:p14="http://schemas.microsoft.com/office/powerpoint/2010/main" val="1017135304"/>
              </p:ext>
            </p:extLst>
          </p:nvPr>
        </p:nvGraphicFramePr>
        <p:xfrm>
          <a:off x="1524000" y="1900237"/>
          <a:ext cx="6096000" cy="701040"/>
        </p:xfrm>
        <a:graphic>
          <a:graphicData uri="http://schemas.openxmlformats.org/drawingml/2006/table">
            <a:tbl>
              <a:tblPr firstRow="1" bandRow="1">
                <a:tableStyleId>{5C22544A-7EE6-4342-B048-85BDC9FD1C3A}</a:tableStyleId>
              </a:tblPr>
              <a:tblGrid>
                <a:gridCol w="3048000"/>
                <a:gridCol w="3048000"/>
              </a:tblGrid>
              <a:tr h="385763">
                <a:tc>
                  <a:txBody>
                    <a:bodyPr/>
                    <a:lstStyle/>
                    <a:p>
                      <a:r>
                        <a:rPr lang="en-US" sz="2000" b="1" dirty="0" smtClean="0"/>
                        <a:t>Module 1</a:t>
                      </a:r>
                      <a:endParaRPr lang="en-US" sz="2000" b="1" dirty="0"/>
                    </a:p>
                  </a:txBody>
                  <a:tcPr/>
                </a:tc>
                <a:tc>
                  <a:txBody>
                    <a:bodyPr/>
                    <a:lstStyle/>
                    <a:p>
                      <a:r>
                        <a:rPr lang="en-US" sz="2000" b="1" i="0" kern="1200" dirty="0" smtClean="0">
                          <a:solidFill>
                            <a:schemeClr val="lt1"/>
                          </a:solidFill>
                          <a:effectLst/>
                          <a:latin typeface="+mn-lt"/>
                          <a:ea typeface="+mn-ea"/>
                          <a:cs typeface="+mn-cs"/>
                        </a:rPr>
                        <a:t>Getting started with .NET Framework 4.0 and C#</a:t>
                      </a:r>
                      <a:endParaRPr lang="en-US" sz="2000" b="1" dirty="0"/>
                    </a:p>
                  </a:txBody>
                  <a:tcPr/>
                </a:tc>
              </a:tr>
            </a:tbl>
          </a:graphicData>
        </a:graphic>
      </p:graphicFrame>
    </p:spTree>
    <p:extLst>
      <p:ext uri="{BB962C8B-B14F-4D97-AF65-F5344CB8AC3E}">
        <p14:creationId xmlns:p14="http://schemas.microsoft.com/office/powerpoint/2010/main" val="3988615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457200" y="6356350"/>
            <a:ext cx="2133600" cy="365125"/>
          </a:xfrm>
        </p:spPr>
        <p:txBody>
          <a:bodyPr/>
          <a:lstStyle/>
          <a:p>
            <a:pPr algn="l">
              <a:defRPr/>
            </a:pPr>
            <a:fld id="{DC688F9B-9F26-45D7-A520-4C37587DC076}" type="slidenum">
              <a:rPr lang="en-US" smtClean="0"/>
              <a:pPr algn="l">
                <a:defRPr/>
              </a:pPr>
              <a:t>3</a:t>
            </a:fld>
            <a:endParaRPr lang="en-US" smtClean="0"/>
          </a:p>
        </p:txBody>
      </p:sp>
      <p:sp>
        <p:nvSpPr>
          <p:cNvPr id="218114" name="Rectangle 2"/>
          <p:cNvSpPr>
            <a:spLocks noGrp="1" noChangeArrowheads="1"/>
          </p:cNvSpPr>
          <p:nvPr>
            <p:ph type="title"/>
          </p:nvPr>
        </p:nvSpPr>
        <p:spPr>
          <a:xfrm>
            <a:off x="0" y="398463"/>
            <a:ext cx="7119938" cy="701675"/>
          </a:xfrm>
        </p:spPr>
        <p:txBody>
          <a:bodyPr/>
          <a:lstStyle/>
          <a:p>
            <a:pPr eaLnBrk="1" hangingPunct="1"/>
            <a:r>
              <a:rPr lang="en-US" dirty="0" smtClean="0"/>
              <a:t/>
            </a:r>
            <a:br>
              <a:rPr lang="en-US" dirty="0" smtClean="0"/>
            </a:br>
            <a:r>
              <a:rPr lang="en-US" dirty="0" smtClean="0"/>
              <a:t> </a:t>
            </a:r>
            <a:r>
              <a:rPr lang="en-US" b="1" dirty="0" smtClean="0"/>
              <a:t>What is .NET  ?</a:t>
            </a:r>
          </a:p>
        </p:txBody>
      </p:sp>
      <p:sp>
        <p:nvSpPr>
          <p:cNvPr id="218115" name="Rectangle 3"/>
          <p:cNvSpPr>
            <a:spLocks noGrp="1" noChangeArrowheads="1"/>
          </p:cNvSpPr>
          <p:nvPr>
            <p:ph type="body" idx="1"/>
          </p:nvPr>
        </p:nvSpPr>
        <p:spPr>
          <a:xfrm>
            <a:off x="220663" y="1376363"/>
            <a:ext cx="8545512" cy="4972050"/>
          </a:xfrm>
        </p:spPr>
        <p:txBody>
          <a:bodyPr/>
          <a:lstStyle/>
          <a:p>
            <a:pPr eaLnBrk="1" hangingPunct="1">
              <a:lnSpc>
                <a:spcPct val="110000"/>
              </a:lnSpc>
              <a:buFont typeface="Wingdings" pitchFamily="2" charset="2"/>
              <a:buNone/>
            </a:pPr>
            <a:r>
              <a:rPr lang="en-US" sz="2600" b="1" dirty="0" smtClean="0">
                <a:solidFill>
                  <a:schemeClr val="folHlink"/>
                </a:solidFill>
                <a:latin typeface="Courier New" pitchFamily="49" charset="0"/>
                <a:cs typeface="Courier New" pitchFamily="49" charset="0"/>
              </a:rPr>
              <a:t>Microsoft.NET is a Framework</a:t>
            </a:r>
          </a:p>
          <a:p>
            <a:pPr lvl="1" algn="just" eaLnBrk="1" hangingPunct="1"/>
            <a:r>
              <a:rPr lang="en-US" sz="2400" dirty="0" smtClean="0"/>
              <a:t>Microsoft  .NET is a Framework which provides a common platform to Execute or, Run the applications developed in various programming languages.</a:t>
            </a:r>
          </a:p>
          <a:p>
            <a:pPr lvl="1" algn="just" eaLnBrk="1" hangingPunct="1"/>
            <a:endParaRPr lang="en-US" sz="2400" dirty="0" smtClean="0"/>
          </a:p>
          <a:p>
            <a:pPr lvl="1" eaLnBrk="1" hangingPunct="1"/>
            <a:r>
              <a:rPr lang="en-US" sz="2400" dirty="0" smtClean="0"/>
              <a:t>The main intention was to bridge the gap in </a:t>
            </a:r>
            <a:r>
              <a:rPr lang="en-US" sz="2400" b="1" dirty="0" smtClean="0">
                <a:solidFill>
                  <a:schemeClr val="folHlink"/>
                </a:solidFill>
                <a:latin typeface="Courier New" pitchFamily="49" charset="0"/>
                <a:cs typeface="Courier New" pitchFamily="49" charset="0"/>
              </a:rPr>
              <a:t>interoperability</a:t>
            </a:r>
            <a:r>
              <a:rPr lang="en-US" sz="2400" dirty="0" smtClean="0"/>
              <a:t> between services of various programming languages.</a:t>
            </a:r>
          </a:p>
          <a:p>
            <a:pPr lvl="1" eaLnBrk="1" hangingPunct="1"/>
            <a:endParaRPr lang="en-US" sz="2400" dirty="0" smtClean="0"/>
          </a:p>
          <a:p>
            <a:pPr eaLnBrk="1" hangingPunct="1">
              <a:lnSpc>
                <a:spcPct val="110000"/>
              </a:lnSpc>
            </a:pPr>
            <a:endParaRPr lang="en-US" sz="2600" dirty="0" smtClean="0"/>
          </a:p>
          <a:p>
            <a:pPr eaLnBrk="1" hangingPunct="1">
              <a:lnSpc>
                <a:spcPct val="110000"/>
              </a:lnSpc>
            </a:pPr>
            <a:endParaRPr lang="en-US" sz="2600" b="1" dirty="0" smtClean="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617538"/>
          </a:xfrm>
        </p:spPr>
        <p:txBody>
          <a:bodyPr/>
          <a:lstStyle/>
          <a:p>
            <a:r>
              <a:rPr lang="en-US" b="1" dirty="0" smtClean="0"/>
              <a:t>Introduction </a:t>
            </a:r>
            <a:endParaRPr lang="en-US" b="1" dirty="0"/>
          </a:p>
        </p:txBody>
      </p:sp>
      <p:sp>
        <p:nvSpPr>
          <p:cNvPr id="3" name="Content Placeholder 2"/>
          <p:cNvSpPr>
            <a:spLocks noGrp="1"/>
          </p:cNvSpPr>
          <p:nvPr>
            <p:ph idx="1"/>
          </p:nvPr>
        </p:nvSpPr>
        <p:spPr/>
        <p:txBody>
          <a:bodyPr/>
          <a:lstStyle/>
          <a:p>
            <a:r>
              <a:rPr lang="en-US" dirty="0" err="1" smtClean="0"/>
              <a:t>.Net</a:t>
            </a:r>
            <a:r>
              <a:rPr lang="en-US" dirty="0" smtClean="0"/>
              <a:t> framework is an essential component of window operating system</a:t>
            </a:r>
          </a:p>
          <a:p>
            <a:r>
              <a:rPr lang="en-US" dirty="0" smtClean="0"/>
              <a:t>Programming languages C#, J#, VB and Visual C++</a:t>
            </a:r>
          </a:p>
          <a:p>
            <a:r>
              <a:rPr lang="en-US" dirty="0" smtClean="0"/>
              <a:t>3 important components CRL, CLS, CTS</a:t>
            </a:r>
          </a:p>
          <a:p>
            <a:r>
              <a:rPr lang="en-US" dirty="0" err="1" smtClean="0"/>
              <a:t>.Net</a:t>
            </a:r>
            <a:r>
              <a:rPr lang="en-US" dirty="0" smtClean="0"/>
              <a:t> framework is a bridge between applications which are created using C#, Visual Basic</a:t>
            </a:r>
          </a:p>
          <a:p>
            <a:r>
              <a:rPr lang="en-US" b="1" dirty="0" smtClean="0"/>
              <a:t>Evolution </a:t>
            </a:r>
          </a:p>
          <a:p>
            <a:pPr lvl="2">
              <a:buFont typeface="Courier New" panose="02070309020205020404" pitchFamily="49" charset="0"/>
              <a:buChar char="o"/>
            </a:pPr>
            <a:r>
              <a:rPr lang="en-US" dirty="0"/>
              <a:t>	</a:t>
            </a:r>
            <a:r>
              <a:rPr lang="en-US" sz="1800" dirty="0" smtClean="0"/>
              <a:t>Mid 90s java was popular to develop the application </a:t>
            </a:r>
          </a:p>
          <a:p>
            <a:pPr lvl="2">
              <a:buFont typeface="Courier New" panose="02070309020205020404" pitchFamily="49" charset="0"/>
              <a:buChar char="o"/>
            </a:pPr>
            <a:r>
              <a:rPr lang="en-US" sz="1800" dirty="0"/>
              <a:t>	</a:t>
            </a:r>
            <a:r>
              <a:rPr lang="en-US" sz="1800" dirty="0" smtClean="0"/>
              <a:t>2002 J2EE introduced </a:t>
            </a:r>
          </a:p>
          <a:p>
            <a:pPr lvl="2">
              <a:buFont typeface="Courier New" panose="02070309020205020404" pitchFamily="49" charset="0"/>
              <a:buChar char="o"/>
            </a:pPr>
            <a:r>
              <a:rPr lang="en-US" sz="1800" dirty="0"/>
              <a:t>	</a:t>
            </a:r>
            <a:r>
              <a:rPr lang="en-US" sz="1800" dirty="0" smtClean="0"/>
              <a:t>February 10 2002 </a:t>
            </a:r>
            <a:r>
              <a:rPr lang="en-US" sz="1800" dirty="0" err="1" smtClean="0"/>
              <a:t>.Net</a:t>
            </a:r>
            <a:r>
              <a:rPr lang="en-US" sz="1800" dirty="0" smtClean="0"/>
              <a:t> framework 1.0 released along with visual 	studio IDE </a:t>
            </a:r>
          </a:p>
          <a:p>
            <a:pPr lvl="2">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Advanced Programming  -22MCA303</a:t>
            </a:r>
          </a:p>
          <a:p>
            <a:pPr lvl="2">
              <a:buFont typeface="Courier New" panose="02070309020205020404" pitchFamily="49" charset="0"/>
              <a:buChar char="o"/>
            </a:pPr>
            <a:r>
              <a:rPr lang="en-US" sz="1800" dirty="0" smtClean="0"/>
              <a:t>khande@358</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pPr>
              <a:defRPr/>
            </a:pPr>
            <a:fld id="{CD64B5A0-5101-49D2-A0BE-DF89AA7CE593}"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4</a:t>
            </a:fld>
            <a:endParaRPr lang="en-US"/>
          </a:p>
        </p:txBody>
      </p:sp>
    </p:spTree>
    <p:extLst>
      <p:ext uri="{BB962C8B-B14F-4D97-AF65-F5344CB8AC3E}">
        <p14:creationId xmlns:p14="http://schemas.microsoft.com/office/powerpoint/2010/main" val="308597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38150" y="711200"/>
            <a:ext cx="8001000" cy="660399"/>
          </a:xfrm>
        </p:spPr>
        <p:txBody>
          <a:bodyPr/>
          <a:lstStyle/>
          <a:p>
            <a:pPr eaLnBrk="1" hangingPunct="1"/>
            <a:r>
              <a:rPr lang="en-US" b="1" dirty="0" smtClean="0"/>
              <a:t>.NET Framework Objectives</a:t>
            </a:r>
          </a:p>
        </p:txBody>
      </p:sp>
      <p:sp>
        <p:nvSpPr>
          <p:cNvPr id="8195" name="Rectangle 3"/>
          <p:cNvSpPr>
            <a:spLocks noGrp="1" noChangeArrowheads="1"/>
          </p:cNvSpPr>
          <p:nvPr>
            <p:ph idx="1"/>
          </p:nvPr>
        </p:nvSpPr>
        <p:spPr>
          <a:xfrm>
            <a:off x="171450" y="1208088"/>
            <a:ext cx="8699500" cy="5132387"/>
          </a:xfrm>
        </p:spPr>
        <p:txBody>
          <a:bodyPr/>
          <a:lstStyle/>
          <a:p>
            <a:pPr marL="347663" indent="-347663" eaLnBrk="1" hangingPunct="1">
              <a:buClr>
                <a:srgbClr val="666699"/>
              </a:buClr>
            </a:pPr>
            <a:endParaRPr lang="en-US" sz="2400" b="1" dirty="0" smtClean="0"/>
          </a:p>
          <a:p>
            <a:pPr marL="347663" indent="-347663" eaLnBrk="1" hangingPunct="1">
              <a:buClr>
                <a:srgbClr val="666699"/>
              </a:buClr>
            </a:pPr>
            <a:r>
              <a:rPr lang="en-US" sz="2400" b="1" dirty="0" smtClean="0"/>
              <a:t>The .NET Framework is designed to fulfill the following objectives: </a:t>
            </a:r>
          </a:p>
          <a:p>
            <a:pPr marL="347663" indent="-347663" eaLnBrk="1" hangingPunct="1">
              <a:buClr>
                <a:srgbClr val="666699"/>
              </a:buClr>
              <a:buFont typeface="Wingdings" pitchFamily="2" charset="2"/>
              <a:buNone/>
            </a:pPr>
            <a:endParaRPr lang="en-US" sz="800" dirty="0" smtClean="0"/>
          </a:p>
          <a:p>
            <a:pPr marL="682625" lvl="1" indent="-220663" eaLnBrk="1" hangingPunct="1">
              <a:spcAft>
                <a:spcPct val="20000"/>
              </a:spcAft>
            </a:pPr>
            <a:r>
              <a:rPr lang="en-US" sz="2400" dirty="0" smtClean="0"/>
              <a:t>Provide  object-oriented programming environment </a:t>
            </a:r>
          </a:p>
          <a:p>
            <a:pPr marL="682625" lvl="1" indent="-220663" eaLnBrk="1" hangingPunct="1">
              <a:spcAft>
                <a:spcPct val="20000"/>
              </a:spcAft>
              <a:buFont typeface="Arial" charset="0"/>
              <a:buNone/>
            </a:pPr>
            <a:endParaRPr lang="en-US" sz="900" dirty="0" smtClean="0"/>
          </a:p>
          <a:p>
            <a:pPr marL="682625" lvl="1" indent="-220663" eaLnBrk="1" hangingPunct="1">
              <a:spcAft>
                <a:spcPct val="20000"/>
              </a:spcAft>
            </a:pPr>
            <a:r>
              <a:rPr lang="en-US" sz="2400" dirty="0" smtClean="0"/>
              <a:t>Provide environment for developing  various types of applications, such as Windows-based applications and Web-based applications</a:t>
            </a:r>
          </a:p>
          <a:p>
            <a:pPr marL="682625" lvl="1" indent="-220663" eaLnBrk="1" hangingPunct="1">
              <a:spcAft>
                <a:spcPct val="20000"/>
              </a:spcAft>
            </a:pPr>
            <a:endParaRPr lang="en-US" sz="1000" dirty="0" smtClean="0"/>
          </a:p>
          <a:p>
            <a:pPr marL="682625" lvl="1" indent="-220663" eaLnBrk="1" hangingPunct="1">
              <a:spcAft>
                <a:spcPct val="20000"/>
              </a:spcAft>
            </a:pPr>
            <a:r>
              <a:rPr lang="en-US" sz="2400" dirty="0" smtClean="0"/>
              <a:t>To ensure that code based on the .NET Framework can integrate with any other code</a:t>
            </a:r>
            <a:endParaRPr lang="en-US" sz="2400" b="1" dirty="0" smtClean="0"/>
          </a:p>
        </p:txBody>
      </p:sp>
      <p:sp>
        <p:nvSpPr>
          <p:cNvPr id="5122" name="Slide Number Placeholder 3"/>
          <p:cNvSpPr>
            <a:spLocks noGrp="1"/>
          </p:cNvSpPr>
          <p:nvPr>
            <p:ph type="sldNum" sz="quarter" idx="12"/>
          </p:nvPr>
        </p:nvSpPr>
        <p:spPr/>
        <p:txBody>
          <a:bodyPr/>
          <a:lstStyle/>
          <a:p>
            <a:pPr>
              <a:defRPr/>
            </a:pPr>
            <a:fld id="{F2C3EC3E-56D3-4A66-8CDA-37E79C09FB8E}" type="slidenum">
              <a:rPr lang="en-US"/>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Benefits of .NET Framework</a:t>
            </a:r>
            <a:endParaRPr lang="en-US" b="1" dirty="0"/>
          </a:p>
        </p:txBody>
      </p:sp>
      <p:sp>
        <p:nvSpPr>
          <p:cNvPr id="3" name="Content Placeholder 2"/>
          <p:cNvSpPr>
            <a:spLocks noGrp="1"/>
          </p:cNvSpPr>
          <p:nvPr>
            <p:ph idx="1"/>
          </p:nvPr>
        </p:nvSpPr>
        <p:spPr/>
        <p:txBody>
          <a:bodyPr/>
          <a:lstStyle/>
          <a:p>
            <a:pPr algn="just"/>
            <a:r>
              <a:rPr lang="en-US" b="1" dirty="0" smtClean="0"/>
              <a:t>Consistent Programming Model- </a:t>
            </a:r>
            <a:r>
              <a:rPr lang="en-US" dirty="0" smtClean="0"/>
              <a:t>Provides a consistent object-oriented programming model across different languages.</a:t>
            </a:r>
          </a:p>
          <a:p>
            <a:pPr algn="just"/>
            <a:r>
              <a:rPr lang="en-US" b="1" dirty="0" smtClean="0"/>
              <a:t>Cross-platform support-</a:t>
            </a:r>
            <a:r>
              <a:rPr lang="en-US" dirty="0" smtClean="0"/>
              <a:t> specifies that any window platform that support CLR can execute .NET application, that is, .NET application enables interpretability between multiple windows operating system.</a:t>
            </a:r>
          </a:p>
          <a:p>
            <a:pPr algn="just"/>
            <a:r>
              <a:rPr lang="en-US" b="1" dirty="0" smtClean="0"/>
              <a:t>Language Interpretability- </a:t>
            </a:r>
            <a:r>
              <a:rPr lang="en-US" dirty="0" smtClean="0"/>
              <a:t>Enable code written in different language to interact with each other  .</a:t>
            </a:r>
          </a:p>
          <a:p>
            <a:pPr algn="just"/>
            <a:r>
              <a:rPr lang="en-US" b="1" dirty="0" smtClean="0"/>
              <a:t>Automatic Management of Resources- </a:t>
            </a:r>
            <a:r>
              <a:rPr lang="en-US" dirty="0" smtClean="0"/>
              <a:t>Specifies that in .NET you do not need to manually free the application resources, such as files, memory, network and database connection.</a:t>
            </a:r>
          </a:p>
          <a:p>
            <a:pPr algn="just"/>
            <a:r>
              <a:rPr lang="en-US" b="1" dirty="0" smtClean="0"/>
              <a:t>Ease of deployment - </a:t>
            </a:r>
            <a:r>
              <a:rPr lang="en-US" dirty="0" smtClean="0"/>
              <a:t>specifies that the .NET framework install applications or components that do not effect the existing application</a:t>
            </a:r>
            <a:endParaRPr lang="en-US" dirty="0"/>
          </a:p>
        </p:txBody>
      </p:sp>
      <p:sp>
        <p:nvSpPr>
          <p:cNvPr id="4" name="Date Placeholder 3"/>
          <p:cNvSpPr>
            <a:spLocks noGrp="1"/>
          </p:cNvSpPr>
          <p:nvPr>
            <p:ph type="dt" sz="half" idx="10"/>
          </p:nvPr>
        </p:nvSpPr>
        <p:spPr/>
        <p:txBody>
          <a:bodyPr/>
          <a:lstStyle/>
          <a:p>
            <a:pPr>
              <a:defRPr/>
            </a:pPr>
            <a:fld id="{C22CB37A-D98B-4951-AF75-14D0DDEF5A3F}" type="datetime1">
              <a:rPr lang="en-US" smtClean="0"/>
              <a:pPr>
                <a:defRPr/>
              </a:pPr>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1"/>
          <p:cNvSpPr>
            <a:spLocks noGrp="1" noChangeArrowheads="1"/>
          </p:cNvSpPr>
          <p:nvPr>
            <p:ph type="title"/>
          </p:nvPr>
        </p:nvSpPr>
        <p:spPr>
          <a:xfrm>
            <a:off x="71438" y="128588"/>
            <a:ext cx="8001000" cy="923925"/>
          </a:xfrm>
        </p:spPr>
        <p:txBody>
          <a:bodyPr/>
          <a:lstStyle/>
          <a:p>
            <a:pPr eaLnBrk="1" hangingPunct="1"/>
            <a:r>
              <a:rPr lang="en-US" dirty="0" smtClean="0"/>
              <a:t>.</a:t>
            </a:r>
            <a:br>
              <a:rPr lang="en-US" dirty="0" smtClean="0"/>
            </a:br>
            <a:r>
              <a:rPr lang="en-US" b="1" dirty="0" smtClean="0"/>
              <a:t>NET Framework</a:t>
            </a:r>
          </a:p>
        </p:txBody>
      </p:sp>
      <p:grpSp>
        <p:nvGrpSpPr>
          <p:cNvPr id="2" name="Group 54"/>
          <p:cNvGrpSpPr>
            <a:grpSpLocks/>
          </p:cNvGrpSpPr>
          <p:nvPr/>
        </p:nvGrpSpPr>
        <p:grpSpPr bwMode="auto">
          <a:xfrm>
            <a:off x="457200" y="1355725"/>
            <a:ext cx="8101013" cy="5226050"/>
            <a:chOff x="180" y="692"/>
            <a:chExt cx="5103" cy="2586"/>
          </a:xfrm>
        </p:grpSpPr>
        <p:sp>
          <p:nvSpPr>
            <p:cNvPr id="154660" name="Rectangle 36"/>
            <p:cNvSpPr>
              <a:spLocks noChangeArrowheads="1"/>
            </p:cNvSpPr>
            <p:nvPr/>
          </p:nvSpPr>
          <p:spPr bwMode="auto">
            <a:xfrm>
              <a:off x="202" y="1172"/>
              <a:ext cx="394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Specification</a:t>
              </a:r>
            </a:p>
          </p:txBody>
        </p:sp>
        <p:sp>
          <p:nvSpPr>
            <p:cNvPr id="154661" name="Rectangle 37"/>
            <p:cNvSpPr>
              <a:spLocks noChangeArrowheads="1"/>
            </p:cNvSpPr>
            <p:nvPr/>
          </p:nvSpPr>
          <p:spPr bwMode="auto">
            <a:xfrm>
              <a:off x="186" y="2551"/>
              <a:ext cx="3946" cy="32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(CLR)  Common</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Language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Runtime</a:t>
              </a:r>
            </a:p>
          </p:txBody>
        </p:sp>
        <p:sp>
          <p:nvSpPr>
            <p:cNvPr id="154662" name="Rectangle 38"/>
            <p:cNvSpPr>
              <a:spLocks noChangeArrowheads="1"/>
            </p:cNvSpPr>
            <p:nvPr/>
          </p:nvSpPr>
          <p:spPr bwMode="auto">
            <a:xfrm>
              <a:off x="2748" y="1663"/>
              <a:ext cx="1404" cy="462"/>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ADO.NET</a:t>
              </a:r>
            </a:p>
          </p:txBody>
        </p:sp>
        <p:sp>
          <p:nvSpPr>
            <p:cNvPr id="154665" name="Rectangle 41"/>
            <p:cNvSpPr>
              <a:spLocks noChangeArrowheads="1"/>
            </p:cNvSpPr>
            <p:nvPr/>
          </p:nvSpPr>
          <p:spPr bwMode="auto">
            <a:xfrm>
              <a:off x="1716"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66" name="Rectangle 42"/>
            <p:cNvSpPr>
              <a:spLocks noChangeArrowheads="1"/>
            </p:cNvSpPr>
            <p:nvPr/>
          </p:nvSpPr>
          <p:spPr bwMode="auto">
            <a:xfrm>
              <a:off x="4384" y="692"/>
              <a:ext cx="899" cy="2586"/>
            </a:xfrm>
            <a:prstGeom prst="rect">
              <a:avLst/>
            </a:prstGeom>
            <a:noFill/>
            <a:ln w="12700">
              <a:solidFill>
                <a:srgbClr val="666699"/>
              </a:solidFill>
              <a:miter lim="800000"/>
              <a:headEnd type="none" w="sm" len="sm"/>
              <a:tailEnd type="none" w="sm" len="sm"/>
            </a:ln>
            <a:effectLst/>
          </p:spPr>
          <p:txBody>
            <a:bodyPr vert="eaVert" wrap="none" anchor="ctr"/>
            <a:lstStyle/>
            <a:p>
              <a:pPr>
                <a:defRPr/>
              </a:pPr>
              <a:r>
                <a:rPr lang="en-US" dirty="0">
                  <a:effectLst>
                    <a:outerShdw blurRad="38100" dist="38100" dir="2700000" algn="tl">
                      <a:srgbClr val="C0C0C0"/>
                    </a:outerShdw>
                  </a:effectLst>
                </a:rPr>
                <a:t>Visual</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Studio 2008</a:t>
              </a:r>
            </a:p>
          </p:txBody>
        </p:sp>
        <p:sp>
          <p:nvSpPr>
            <p:cNvPr id="154667" name="Rectangle 43"/>
            <p:cNvSpPr>
              <a:spLocks noChangeArrowheads="1"/>
            </p:cNvSpPr>
            <p:nvPr/>
          </p:nvSpPr>
          <p:spPr bwMode="auto">
            <a:xfrm>
              <a:off x="202" y="1662"/>
              <a:ext cx="972" cy="48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ASP.NET</a:t>
              </a:r>
            </a:p>
          </p:txBody>
        </p:sp>
        <p:sp>
          <p:nvSpPr>
            <p:cNvPr id="154668" name="Rectangle 44"/>
            <p:cNvSpPr>
              <a:spLocks noChangeArrowheads="1"/>
            </p:cNvSpPr>
            <p:nvPr/>
          </p:nvSpPr>
          <p:spPr bwMode="auto">
            <a:xfrm>
              <a:off x="2473" y="692"/>
              <a:ext cx="811"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JScript</a:t>
              </a:r>
            </a:p>
          </p:txBody>
        </p:sp>
        <p:sp>
          <p:nvSpPr>
            <p:cNvPr id="154669" name="Rectangle 45"/>
            <p:cNvSpPr>
              <a:spLocks noChangeArrowheads="1"/>
            </p:cNvSpPr>
            <p:nvPr/>
          </p:nvSpPr>
          <p:spPr bwMode="auto">
            <a:xfrm>
              <a:off x="3392" y="692"/>
              <a:ext cx="75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a:t>
              </a:r>
            </a:p>
          </p:txBody>
        </p:sp>
        <p:sp>
          <p:nvSpPr>
            <p:cNvPr id="154671" name="Rectangle 47"/>
            <p:cNvSpPr>
              <a:spLocks noChangeArrowheads="1"/>
            </p:cNvSpPr>
            <p:nvPr/>
          </p:nvSpPr>
          <p:spPr bwMode="auto">
            <a:xfrm>
              <a:off x="1375" y="1671"/>
              <a:ext cx="1242" cy="438"/>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Windows</a:t>
              </a:r>
              <a:r>
                <a:rPr lang="en-US" dirty="0">
                  <a:solidFill>
                    <a:schemeClr val="tx2"/>
                  </a:solidFill>
                  <a:effectLst>
                    <a:outerShdw blurRad="38100" dist="38100" dir="2700000" algn="tl">
                      <a:srgbClr val="C0C0C0"/>
                    </a:outerShdw>
                  </a:effectLst>
                </a:rPr>
                <a:t/>
              </a:r>
              <a:br>
                <a:rPr lang="en-US" dirty="0">
                  <a:solidFill>
                    <a:schemeClr val="tx2"/>
                  </a:solidFill>
                  <a:effectLst>
                    <a:outerShdw blurRad="38100" dist="38100" dir="2700000" algn="tl">
                      <a:srgbClr val="C0C0C0"/>
                    </a:outerShdw>
                  </a:effectLst>
                </a:rPr>
              </a:br>
              <a:r>
                <a:rPr lang="en-US" dirty="0">
                  <a:effectLst>
                    <a:outerShdw blurRad="38100" dist="38100" dir="2700000" algn="tl">
                      <a:srgbClr val="C0C0C0"/>
                    </a:outerShdw>
                  </a:effectLst>
                </a:rPr>
                <a:t>Forms</a:t>
              </a:r>
            </a:p>
          </p:txBody>
        </p:sp>
        <p:sp>
          <p:nvSpPr>
            <p:cNvPr id="154673" name="Rectangle 49"/>
            <p:cNvSpPr>
              <a:spLocks noChangeArrowheads="1"/>
            </p:cNvSpPr>
            <p:nvPr/>
          </p:nvSpPr>
          <p:spPr bwMode="auto">
            <a:xfrm>
              <a:off x="200" y="692"/>
              <a:ext cx="648"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VB</a:t>
              </a:r>
            </a:p>
          </p:txBody>
        </p:sp>
        <p:sp>
          <p:nvSpPr>
            <p:cNvPr id="154674" name="Rectangle 50"/>
            <p:cNvSpPr>
              <a:spLocks noChangeArrowheads="1"/>
            </p:cNvSpPr>
            <p:nvPr/>
          </p:nvSpPr>
          <p:spPr bwMode="auto">
            <a:xfrm>
              <a:off x="957"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rPr>
                <a:t>C++</a:t>
              </a:r>
            </a:p>
          </p:txBody>
        </p:sp>
        <p:sp>
          <p:nvSpPr>
            <p:cNvPr id="154677" name="Rectangle 53"/>
            <p:cNvSpPr>
              <a:spLocks noChangeArrowheads="1"/>
            </p:cNvSpPr>
            <p:nvPr/>
          </p:nvSpPr>
          <p:spPr bwMode="auto">
            <a:xfrm>
              <a:off x="180" y="2934"/>
              <a:ext cx="3946" cy="327"/>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Operating System</a:t>
              </a:r>
            </a:p>
          </p:txBody>
        </p:sp>
      </p:grpSp>
      <p:sp>
        <p:nvSpPr>
          <p:cNvPr id="16" name="Rectangle 35"/>
          <p:cNvSpPr>
            <a:spLocks noChangeArrowheads="1"/>
          </p:cNvSpPr>
          <p:nvPr/>
        </p:nvSpPr>
        <p:spPr bwMode="auto">
          <a:xfrm>
            <a:off x="479425" y="4462463"/>
            <a:ext cx="6264275" cy="53340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rPr>
              <a:t>Base</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Class</a:t>
            </a:r>
            <a:r>
              <a:rPr lang="en-US" dirty="0">
                <a:solidFill>
                  <a:schemeClr val="tx2"/>
                </a:solidFill>
                <a:effectLst>
                  <a:outerShdw blurRad="38100" dist="38100" dir="2700000" algn="tl">
                    <a:srgbClr val="C0C0C0"/>
                  </a:outerShdw>
                </a:effectLst>
              </a:rPr>
              <a:t> </a:t>
            </a:r>
            <a:r>
              <a:rPr lang="en-US" dirty="0">
                <a:effectLst>
                  <a:outerShdw blurRad="38100" dist="38100" dir="2700000" algn="tl">
                    <a:srgbClr val="C0C0C0"/>
                  </a:outerShdw>
                </a:effectLst>
              </a:rPr>
              <a:t>Library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br>
              <a:rPr lang="en-US" dirty="0"/>
            </a:br>
            <a:r>
              <a:rPr lang="en-US" b="1" dirty="0"/>
              <a:t>NET </a:t>
            </a:r>
            <a:r>
              <a:rPr lang="en-US" b="1" dirty="0" smtClean="0"/>
              <a:t>Framework architecture </a:t>
            </a:r>
            <a:endParaRPr lang="en-US" dirty="0"/>
          </a:p>
        </p:txBody>
      </p:sp>
      <p:sp>
        <p:nvSpPr>
          <p:cNvPr id="4" name="Date Placeholder 3"/>
          <p:cNvSpPr>
            <a:spLocks noGrp="1"/>
          </p:cNvSpPr>
          <p:nvPr>
            <p:ph type="dt" sz="half" idx="10"/>
          </p:nvPr>
        </p:nvSpPr>
        <p:spPr/>
        <p:txBody>
          <a:bodyPr/>
          <a:lstStyle/>
          <a:p>
            <a:pPr>
              <a:defRPr/>
            </a:pPr>
            <a:fld id="{C6E33241-9AEF-43E0-93DE-CB463CE4FE15}"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00200"/>
            <a:ext cx="8843963" cy="4756151"/>
          </a:xfr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982440" y="2312640"/>
              <a:ext cx="1366560" cy="18360"/>
            </p14:xfrm>
          </p:contentPart>
        </mc:Choice>
        <mc:Fallback xmlns="">
          <p:pic>
            <p:nvPicPr>
              <p:cNvPr id="8" name="Ink 7"/>
              <p:cNvPicPr/>
              <p:nvPr/>
            </p:nvPicPr>
            <p:blipFill>
              <a:blip r:embed="rId4"/>
              <a:stretch>
                <a:fillRect/>
              </a:stretch>
            </p:blipFill>
            <p:spPr>
              <a:xfrm>
                <a:off x="966240" y="2249280"/>
                <a:ext cx="1398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000080" y="2339640"/>
              <a:ext cx="1179000" cy="45000"/>
            </p14:xfrm>
          </p:contentPart>
        </mc:Choice>
        <mc:Fallback xmlns="">
          <p:pic>
            <p:nvPicPr>
              <p:cNvPr id="9" name="Ink 8"/>
              <p:cNvPicPr/>
              <p:nvPr/>
            </p:nvPicPr>
            <p:blipFill>
              <a:blip r:embed="rId6"/>
              <a:stretch>
                <a:fillRect/>
              </a:stretch>
            </p:blipFill>
            <p:spPr>
              <a:xfrm>
                <a:off x="984240" y="2275920"/>
                <a:ext cx="1210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p14:cNvContentPartPr/>
              <p14:nvPr/>
            </p14:nvContentPartPr>
            <p14:xfrm>
              <a:off x="4518360" y="2428920"/>
              <a:ext cx="804240" cy="360"/>
            </p14:xfrm>
          </p:contentPart>
        </mc:Choice>
        <mc:Fallback xmlns="">
          <p:pic>
            <p:nvPicPr>
              <p:cNvPr id="10" name="Ink 9"/>
              <p:cNvPicPr/>
              <p:nvPr/>
            </p:nvPicPr>
            <p:blipFill>
              <a:blip r:embed="rId8"/>
              <a:stretch>
                <a:fillRect/>
              </a:stretch>
            </p:blipFill>
            <p:spPr>
              <a:xfrm>
                <a:off x="4502520" y="2365200"/>
                <a:ext cx="835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p14:cNvContentPartPr/>
              <p14:nvPr/>
            </p14:nvContentPartPr>
            <p14:xfrm>
              <a:off x="7054560" y="2553840"/>
              <a:ext cx="937800" cy="9360"/>
            </p14:xfrm>
          </p:contentPart>
        </mc:Choice>
        <mc:Fallback xmlns="">
          <p:pic>
            <p:nvPicPr>
              <p:cNvPr id="11" name="Ink 10"/>
              <p:cNvPicPr/>
              <p:nvPr/>
            </p:nvPicPr>
            <p:blipFill>
              <a:blip r:embed="rId10"/>
              <a:stretch>
                <a:fillRect/>
              </a:stretch>
            </p:blipFill>
            <p:spPr>
              <a:xfrm>
                <a:off x="7038720" y="2490480"/>
                <a:ext cx="969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p14:cNvContentPartPr/>
              <p14:nvPr/>
            </p14:nvContentPartPr>
            <p14:xfrm>
              <a:off x="7116840" y="2473560"/>
              <a:ext cx="1000440" cy="27000"/>
            </p14:xfrm>
          </p:contentPart>
        </mc:Choice>
        <mc:Fallback xmlns="">
          <p:pic>
            <p:nvPicPr>
              <p:cNvPr id="12" name="Ink 11"/>
              <p:cNvPicPr/>
              <p:nvPr/>
            </p:nvPicPr>
            <p:blipFill>
              <a:blip r:embed="rId12"/>
              <a:stretch>
                <a:fillRect/>
              </a:stretch>
            </p:blipFill>
            <p:spPr>
              <a:xfrm>
                <a:off x="7101000" y="2410200"/>
                <a:ext cx="1032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p14:cNvContentPartPr/>
              <p14:nvPr/>
            </p14:nvContentPartPr>
            <p14:xfrm>
              <a:off x="6867000" y="2464560"/>
              <a:ext cx="1241640" cy="98640"/>
            </p14:xfrm>
          </p:contentPart>
        </mc:Choice>
        <mc:Fallback xmlns="">
          <p:pic>
            <p:nvPicPr>
              <p:cNvPr id="13" name="Ink 12"/>
              <p:cNvPicPr/>
              <p:nvPr/>
            </p:nvPicPr>
            <p:blipFill>
              <a:blip r:embed="rId14"/>
              <a:stretch>
                <a:fillRect/>
              </a:stretch>
            </p:blipFill>
            <p:spPr>
              <a:xfrm>
                <a:off x="6851160" y="2401200"/>
                <a:ext cx="1273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p14:cNvContentPartPr/>
              <p14:nvPr/>
            </p14:nvContentPartPr>
            <p14:xfrm>
              <a:off x="3955680" y="4053960"/>
              <a:ext cx="1072080" cy="18360"/>
            </p14:xfrm>
          </p:contentPart>
        </mc:Choice>
        <mc:Fallback xmlns="">
          <p:pic>
            <p:nvPicPr>
              <p:cNvPr id="14" name="Ink 13"/>
              <p:cNvPicPr/>
              <p:nvPr/>
            </p:nvPicPr>
            <p:blipFill>
              <a:blip r:embed="rId16"/>
              <a:stretch>
                <a:fillRect/>
              </a:stretch>
            </p:blipFill>
            <p:spPr>
              <a:xfrm>
                <a:off x="3939840" y="3990600"/>
                <a:ext cx="11037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p14:cNvContentPartPr/>
              <p14:nvPr/>
            </p14:nvContentPartPr>
            <p14:xfrm>
              <a:off x="4098600" y="4116600"/>
              <a:ext cx="1054080" cy="63000"/>
            </p14:xfrm>
          </p:contentPart>
        </mc:Choice>
        <mc:Fallback xmlns="">
          <p:pic>
            <p:nvPicPr>
              <p:cNvPr id="15" name="Ink 14"/>
              <p:cNvPicPr/>
              <p:nvPr/>
            </p:nvPicPr>
            <p:blipFill>
              <a:blip r:embed="rId18"/>
              <a:stretch>
                <a:fillRect/>
              </a:stretch>
            </p:blipFill>
            <p:spPr>
              <a:xfrm>
                <a:off x="4082760" y="4053240"/>
                <a:ext cx="10857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p14:cNvContentPartPr/>
              <p14:nvPr/>
            </p14:nvContentPartPr>
            <p14:xfrm>
              <a:off x="5072040" y="4375440"/>
              <a:ext cx="857520" cy="72000"/>
            </p14:xfrm>
          </p:contentPart>
        </mc:Choice>
        <mc:Fallback xmlns="">
          <p:pic>
            <p:nvPicPr>
              <p:cNvPr id="16" name="Ink 15"/>
              <p:cNvPicPr/>
              <p:nvPr/>
            </p:nvPicPr>
            <p:blipFill>
              <a:blip r:embed="rId20"/>
              <a:stretch>
                <a:fillRect/>
              </a:stretch>
            </p:blipFill>
            <p:spPr>
              <a:xfrm>
                <a:off x="5056200" y="4312080"/>
                <a:ext cx="8892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p14:cNvContentPartPr/>
              <p14:nvPr/>
            </p14:nvContentPartPr>
            <p14:xfrm>
              <a:off x="5081040" y="4482720"/>
              <a:ext cx="839880" cy="9360"/>
            </p14:xfrm>
          </p:contentPart>
        </mc:Choice>
        <mc:Fallback xmlns="">
          <p:pic>
            <p:nvPicPr>
              <p:cNvPr id="17" name="Ink 16"/>
              <p:cNvPicPr/>
              <p:nvPr/>
            </p:nvPicPr>
            <p:blipFill>
              <a:blip r:embed="rId22"/>
              <a:stretch>
                <a:fillRect/>
              </a:stretch>
            </p:blipFill>
            <p:spPr>
              <a:xfrm>
                <a:off x="5065200" y="4419360"/>
                <a:ext cx="8715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p14:cNvContentPartPr/>
              <p14:nvPr/>
            </p14:nvContentPartPr>
            <p14:xfrm>
              <a:off x="6643800" y="4420080"/>
              <a:ext cx="678960" cy="18360"/>
            </p14:xfrm>
          </p:contentPart>
        </mc:Choice>
        <mc:Fallback xmlns="">
          <p:pic>
            <p:nvPicPr>
              <p:cNvPr id="18" name="Ink 17"/>
              <p:cNvPicPr/>
              <p:nvPr/>
            </p:nvPicPr>
            <p:blipFill>
              <a:blip r:embed="rId24"/>
              <a:stretch>
                <a:fillRect/>
              </a:stretch>
            </p:blipFill>
            <p:spPr>
              <a:xfrm>
                <a:off x="6627960" y="4356720"/>
                <a:ext cx="710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p14:cNvContentPartPr/>
              <p14:nvPr/>
            </p14:nvContentPartPr>
            <p14:xfrm>
              <a:off x="6509880" y="4652280"/>
              <a:ext cx="955800" cy="360"/>
            </p14:xfrm>
          </p:contentPart>
        </mc:Choice>
        <mc:Fallback xmlns="">
          <p:pic>
            <p:nvPicPr>
              <p:cNvPr id="19" name="Ink 18"/>
              <p:cNvPicPr/>
              <p:nvPr/>
            </p:nvPicPr>
            <p:blipFill>
              <a:blip r:embed="rId26"/>
              <a:stretch>
                <a:fillRect/>
              </a:stretch>
            </p:blipFill>
            <p:spPr>
              <a:xfrm>
                <a:off x="6494040" y="4588920"/>
                <a:ext cx="987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p14:cNvContentPartPr/>
              <p14:nvPr/>
            </p14:nvContentPartPr>
            <p14:xfrm>
              <a:off x="6688440" y="4848840"/>
              <a:ext cx="732600" cy="9360"/>
            </p14:xfrm>
          </p:contentPart>
        </mc:Choice>
        <mc:Fallback xmlns="">
          <p:pic>
            <p:nvPicPr>
              <p:cNvPr id="20" name="Ink 19"/>
              <p:cNvPicPr/>
              <p:nvPr/>
            </p:nvPicPr>
            <p:blipFill>
              <a:blip r:embed="rId28"/>
              <a:stretch>
                <a:fillRect/>
              </a:stretch>
            </p:blipFill>
            <p:spPr>
              <a:xfrm>
                <a:off x="6672600" y="4785480"/>
                <a:ext cx="7642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p14:cNvContentPartPr/>
              <p14:nvPr/>
            </p14:nvContentPartPr>
            <p14:xfrm>
              <a:off x="7840440" y="4447080"/>
              <a:ext cx="714600" cy="18000"/>
            </p14:xfrm>
          </p:contentPart>
        </mc:Choice>
        <mc:Fallback xmlns="">
          <p:pic>
            <p:nvPicPr>
              <p:cNvPr id="21" name="Ink 20"/>
              <p:cNvPicPr/>
              <p:nvPr/>
            </p:nvPicPr>
            <p:blipFill>
              <a:blip r:embed="rId30"/>
              <a:stretch>
                <a:fillRect/>
              </a:stretch>
            </p:blipFill>
            <p:spPr>
              <a:xfrm>
                <a:off x="7824240" y="4383360"/>
                <a:ext cx="7466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p14:cNvContentPartPr/>
              <p14:nvPr/>
            </p14:nvContentPartPr>
            <p14:xfrm>
              <a:off x="7929720" y="4563000"/>
              <a:ext cx="696600" cy="45000"/>
            </p14:xfrm>
          </p:contentPart>
        </mc:Choice>
        <mc:Fallback xmlns="">
          <p:pic>
            <p:nvPicPr>
              <p:cNvPr id="22" name="Ink 21"/>
              <p:cNvPicPr/>
              <p:nvPr/>
            </p:nvPicPr>
            <p:blipFill>
              <a:blip r:embed="rId32"/>
              <a:stretch>
                <a:fillRect/>
              </a:stretch>
            </p:blipFill>
            <p:spPr>
              <a:xfrm>
                <a:off x="7913520" y="4499640"/>
                <a:ext cx="7286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p14:cNvContentPartPr/>
              <p14:nvPr/>
            </p14:nvContentPartPr>
            <p14:xfrm>
              <a:off x="7840440" y="4482720"/>
              <a:ext cx="669960" cy="71640"/>
            </p14:xfrm>
          </p:contentPart>
        </mc:Choice>
        <mc:Fallback xmlns="">
          <p:pic>
            <p:nvPicPr>
              <p:cNvPr id="23" name="Ink 22"/>
              <p:cNvPicPr/>
              <p:nvPr/>
            </p:nvPicPr>
            <p:blipFill>
              <a:blip r:embed="rId34"/>
              <a:stretch>
                <a:fillRect/>
              </a:stretch>
            </p:blipFill>
            <p:spPr>
              <a:xfrm>
                <a:off x="7824240" y="4419360"/>
                <a:ext cx="702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p14:cNvContentPartPr/>
              <p14:nvPr/>
            </p14:nvContentPartPr>
            <p14:xfrm>
              <a:off x="3634560" y="3313080"/>
              <a:ext cx="651960" cy="27000"/>
            </p14:xfrm>
          </p:contentPart>
        </mc:Choice>
        <mc:Fallback xmlns="">
          <p:pic>
            <p:nvPicPr>
              <p:cNvPr id="24" name="Ink 23"/>
              <p:cNvPicPr/>
              <p:nvPr/>
            </p:nvPicPr>
            <p:blipFill>
              <a:blip r:embed="rId36"/>
              <a:stretch>
                <a:fillRect/>
              </a:stretch>
            </p:blipFill>
            <p:spPr>
              <a:xfrm>
                <a:off x="3618360" y="3249360"/>
                <a:ext cx="6840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p14:cNvContentPartPr/>
              <p14:nvPr/>
            </p14:nvContentPartPr>
            <p14:xfrm>
              <a:off x="3652200" y="2696760"/>
              <a:ext cx="857520" cy="143280"/>
            </p14:xfrm>
          </p:contentPart>
        </mc:Choice>
        <mc:Fallback xmlns="">
          <p:pic>
            <p:nvPicPr>
              <p:cNvPr id="25" name="Ink 24"/>
              <p:cNvPicPr/>
              <p:nvPr/>
            </p:nvPicPr>
            <p:blipFill>
              <a:blip r:embed="rId38"/>
              <a:stretch>
                <a:fillRect/>
              </a:stretch>
            </p:blipFill>
            <p:spPr>
              <a:xfrm>
                <a:off x="3636360" y="2633400"/>
                <a:ext cx="8892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p14:cNvContentPartPr/>
              <p14:nvPr/>
            </p14:nvContentPartPr>
            <p14:xfrm>
              <a:off x="5339880" y="3384360"/>
              <a:ext cx="750600" cy="125280"/>
            </p14:xfrm>
          </p:contentPart>
        </mc:Choice>
        <mc:Fallback xmlns="">
          <p:pic>
            <p:nvPicPr>
              <p:cNvPr id="26" name="Ink 25"/>
              <p:cNvPicPr/>
              <p:nvPr/>
            </p:nvPicPr>
            <p:blipFill>
              <a:blip r:embed="rId40"/>
              <a:stretch>
                <a:fillRect/>
              </a:stretch>
            </p:blipFill>
            <p:spPr>
              <a:xfrm>
                <a:off x="5324040" y="3321000"/>
                <a:ext cx="782280" cy="252360"/>
              </a:xfrm>
              <a:prstGeom prst="rect">
                <a:avLst/>
              </a:prstGeom>
            </p:spPr>
          </p:pic>
        </mc:Fallback>
      </mc:AlternateContent>
    </p:spTree>
    <p:extLst>
      <p:ext uri="{BB962C8B-B14F-4D97-AF65-F5344CB8AC3E}">
        <p14:creationId xmlns:p14="http://schemas.microsoft.com/office/powerpoint/2010/main" val="119237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F3967C8-AE06-4F7E-BAD0-FF2D76DA03F4}" type="datetime1">
              <a:rPr lang="en-US" smtClean="0"/>
              <a:t>12/27/2023</a:t>
            </a:fld>
            <a:endParaRPr lang="en-US"/>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pPr>
                <a:defRPr/>
              </a:pPr>
              <a:t>9</a:t>
            </a:fld>
            <a:endParaRPr lang="en-US"/>
          </a:p>
        </p:txBody>
      </p:sp>
      <p:pic>
        <p:nvPicPr>
          <p:cNvPr id="6" name="Picture 2" descr="Understanding .Net Framework 4.5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089" y="1862122"/>
            <a:ext cx="7041821" cy="400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57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8240</TotalTime>
  <Words>1318</Words>
  <Application>Microsoft Office PowerPoint</Application>
  <PresentationFormat>On-screen Show (4:3)</PresentationFormat>
  <Paragraphs>196</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Lucida Sans</vt:lpstr>
      <vt:lpstr>Times New Roman</vt:lpstr>
      <vt:lpstr>Wingdings</vt:lpstr>
      <vt:lpstr>1_Office Theme</vt:lpstr>
      <vt:lpstr>Department of MCA </vt:lpstr>
      <vt:lpstr>Advanced Programming  -22MCA303</vt:lpstr>
      <vt:lpstr>  What is .NET  ?</vt:lpstr>
      <vt:lpstr>Introduction </vt:lpstr>
      <vt:lpstr>.NET Framework Objectives</vt:lpstr>
      <vt:lpstr> Benefits of .NET Framework</vt:lpstr>
      <vt:lpstr>. NET Framework</vt:lpstr>
      <vt:lpstr>. NET Framework architecture </vt:lpstr>
      <vt:lpstr>PowerPoint Presentation</vt:lpstr>
      <vt:lpstr>PowerPoint Presentation</vt:lpstr>
      <vt:lpstr>CTS</vt:lpstr>
      <vt:lpstr>Common Language Specification</vt:lpstr>
      <vt:lpstr>Other components of framework </vt:lpstr>
      <vt:lpstr>Execution in CLR</vt:lpstr>
      <vt:lpstr>Windows Workflow Foundation  (WWF)</vt:lpstr>
      <vt:lpstr>Windows Presentation Foundation  (WPF)</vt:lpstr>
      <vt:lpstr>Windows Communication Foundation (WCF)</vt:lpstr>
      <vt:lpstr>Exploring the features of Net Framework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Sai</cp:lastModifiedBy>
  <cp:revision>93</cp:revision>
  <dcterms:created xsi:type="dcterms:W3CDTF">2019-02-22T15:27:18Z</dcterms:created>
  <dcterms:modified xsi:type="dcterms:W3CDTF">2023-12-27T10:54:20Z</dcterms:modified>
</cp:coreProperties>
</file>