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 varScale="1">
        <p:scale>
          <a:sx n="50" d="100"/>
          <a:sy n="50" d="100"/>
        </p:scale>
        <p:origin x="23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45BDE-E9AB-4E17-B96D-1C8C82BA1BB3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46D70-1F59-483A-ADC1-409C12E3F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89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4328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1pPr>
    <a:lvl2pPr marL="257163" algn="l" defTabSz="514328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2pPr>
    <a:lvl3pPr marL="514328" algn="l" defTabSz="514328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3pPr>
    <a:lvl4pPr marL="771491" algn="l" defTabSz="514328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4pPr>
    <a:lvl5pPr marL="1028655" algn="l" defTabSz="514328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5pPr>
    <a:lvl6pPr marL="1285818" algn="l" defTabSz="514328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2982" algn="l" defTabSz="514328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146" algn="l" defTabSz="514328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309" algn="l" defTabSz="514328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14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27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8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8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52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29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9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4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78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2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20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7F58C-B38E-467A-B7AD-D435DAD5C79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48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44E07-C71B-A9FB-441E-8F8EE4C19D9E}"/>
              </a:ext>
            </a:extLst>
          </p:cNvPr>
          <p:cNvSpPr txBox="1"/>
          <p:nvPr/>
        </p:nvSpPr>
        <p:spPr>
          <a:xfrm>
            <a:off x="-2" y="2"/>
            <a:ext cx="4966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01</a:t>
            </a:r>
          </a:p>
          <a:p>
            <a:r>
              <a:rPr lang="en-US" dirty="0"/>
              <a:t>CPU Scheduling Algorithms – First Come First Serve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9992C7-8E4B-C581-CBFA-28C6DE2B8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6332"/>
            <a:ext cx="12165939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5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BDD149-0F4D-DB55-01B2-717B52DB966A}"/>
              </a:ext>
            </a:extLst>
          </p:cNvPr>
          <p:cNvSpPr txBox="1"/>
          <p:nvPr/>
        </p:nvSpPr>
        <p:spPr>
          <a:xfrm>
            <a:off x="-2" y="2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10</a:t>
            </a:r>
          </a:p>
          <a:p>
            <a:r>
              <a:rPr lang="en-US" dirty="0"/>
              <a:t>Dead Lock Avoidance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3329B-F4A0-56D7-5209-AC846C2E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646333"/>
            <a:ext cx="12165938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31783-8325-BDC7-CACC-026700A04E0F}"/>
              </a:ext>
            </a:extLst>
          </p:cNvPr>
          <p:cNvSpPr txBox="1"/>
          <p:nvPr/>
        </p:nvSpPr>
        <p:spPr>
          <a:xfrm>
            <a:off x="-2" y="2"/>
            <a:ext cx="454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02</a:t>
            </a:r>
          </a:p>
          <a:p>
            <a:pPr algn="l"/>
            <a:r>
              <a:rPr lang="en-US" dirty="0"/>
              <a:t>CPU Scheduling Algorithms – Shortest Job First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BA58C-B55F-7CF0-BDE8-0FFA4A92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33"/>
            <a:ext cx="12165938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5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8F20C9-3017-B779-1A8D-FF07B8845DD1}"/>
              </a:ext>
            </a:extLst>
          </p:cNvPr>
          <p:cNvSpPr txBox="1"/>
          <p:nvPr/>
        </p:nvSpPr>
        <p:spPr>
          <a:xfrm>
            <a:off x="-2" y="2"/>
            <a:ext cx="414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03</a:t>
            </a:r>
          </a:p>
          <a:p>
            <a:r>
              <a:rPr lang="en-US" dirty="0"/>
              <a:t>CPU Scheduling Algorithms – Round Robin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27D2E-204F-99A3-DDC6-C0B765A54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33"/>
            <a:ext cx="12165938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4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5F695A-071A-9A1B-B390-9972AD033A6C}"/>
              </a:ext>
            </a:extLst>
          </p:cNvPr>
          <p:cNvSpPr txBox="1"/>
          <p:nvPr/>
        </p:nvSpPr>
        <p:spPr>
          <a:xfrm>
            <a:off x="-2" y="2"/>
            <a:ext cx="368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04</a:t>
            </a:r>
          </a:p>
          <a:p>
            <a:r>
              <a:rPr lang="en-US" dirty="0"/>
              <a:t>CPU Scheduling Algorithms – Priority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ED638-D525-9071-ECE0-20B730CB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46333"/>
            <a:ext cx="11525625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6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BD1CA-0D99-380F-6A3C-2A220AC8DC73}"/>
              </a:ext>
            </a:extLst>
          </p:cNvPr>
          <p:cNvSpPr txBox="1"/>
          <p:nvPr/>
        </p:nvSpPr>
        <p:spPr>
          <a:xfrm>
            <a:off x="-2" y="2"/>
            <a:ext cx="6079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05</a:t>
            </a:r>
          </a:p>
          <a:p>
            <a:r>
              <a:rPr lang="en-US" dirty="0"/>
              <a:t>Memory Management with Fixed Partitioning Technique (MFT)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5A93D-BA12-78A4-F48B-30F11AED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34" y="646333"/>
            <a:ext cx="12165938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8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E9FE8-0C29-B60C-6AFA-3686CFA34F1C}"/>
              </a:ext>
            </a:extLst>
          </p:cNvPr>
          <p:cNvSpPr txBox="1"/>
          <p:nvPr/>
        </p:nvSpPr>
        <p:spPr>
          <a:xfrm>
            <a:off x="-2" y="2"/>
            <a:ext cx="628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06</a:t>
            </a:r>
          </a:p>
          <a:p>
            <a:r>
              <a:rPr lang="en-US" dirty="0"/>
              <a:t>Memory Management – Memory Variable Partioning Type (MVT)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A929E-7728-A9F2-2D30-2694AC49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646333"/>
            <a:ext cx="12165938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B4A56-B9D4-9195-C07D-F36A78A783B9}"/>
              </a:ext>
            </a:extLst>
          </p:cNvPr>
          <p:cNvSpPr txBox="1"/>
          <p:nvPr/>
        </p:nvSpPr>
        <p:spPr>
          <a:xfrm>
            <a:off x="-2" y="2"/>
            <a:ext cx="5091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07</a:t>
            </a:r>
          </a:p>
          <a:p>
            <a:r>
              <a:rPr lang="en-US" dirty="0"/>
              <a:t>File Organization Techniques – Single Level Directory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F3827-8EDC-2A65-F213-D90606BE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33"/>
            <a:ext cx="14086876" cy="79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6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249FE5-663B-8865-9A2C-268D820D887F}"/>
              </a:ext>
            </a:extLst>
          </p:cNvPr>
          <p:cNvSpPr txBox="1"/>
          <p:nvPr/>
        </p:nvSpPr>
        <p:spPr>
          <a:xfrm>
            <a:off x="-2" y="2"/>
            <a:ext cx="3747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08</a:t>
            </a:r>
          </a:p>
          <a:p>
            <a:r>
              <a:rPr lang="en-US" dirty="0"/>
              <a:t>File Allocation Strategies – Sequential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C938C-6CFF-AD1C-014A-BF566409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33"/>
            <a:ext cx="12165938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1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32A1F-62D6-CCBE-88F3-6E2562FF059F}"/>
              </a:ext>
            </a:extLst>
          </p:cNvPr>
          <p:cNvSpPr txBox="1"/>
          <p:nvPr/>
        </p:nvSpPr>
        <p:spPr>
          <a:xfrm>
            <a:off x="-2" y="2"/>
            <a:ext cx="3444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09</a:t>
            </a:r>
          </a:p>
          <a:p>
            <a:r>
              <a:rPr lang="en-US" dirty="0"/>
              <a:t>File Allocation Strategies – Indexed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0AE9B-DC1E-AE05-E420-05CF2207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646333"/>
            <a:ext cx="12165938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6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85</Words>
  <Application>Microsoft Office PowerPoint</Application>
  <PresentationFormat>A4 Paper (210x297 mm)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Error</dc:creator>
  <cp:lastModifiedBy>Mr. Error</cp:lastModifiedBy>
  <cp:revision>8</cp:revision>
  <cp:lastPrinted>2022-08-23T15:46:50Z</cp:lastPrinted>
  <dcterms:created xsi:type="dcterms:W3CDTF">2022-08-15T12:33:40Z</dcterms:created>
  <dcterms:modified xsi:type="dcterms:W3CDTF">2022-08-23T15:49:29Z</dcterms:modified>
</cp:coreProperties>
</file>