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38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AD1F-6759-45A6-96B1-BA58C7DB3EB8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1034-F100-4EA0-99A3-6A334DBD09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6499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395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Bisection Method – Chiranjeev Kashyap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0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LaGrange's Interpolation Method – Chiranjeev Kashyap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354"/>
            <a:ext cx="11674800" cy="65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9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Regula Falsi Method – Chiranjeev Kashyap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6499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Newton Raphson Method – Chiranjeev Kashyap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6499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Secant Method – Chiranjeev Kashyap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355"/>
            <a:ext cx="11674800" cy="656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8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Gauss Elimination Method – Chiranjeev Kashyap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354"/>
            <a:ext cx="11674800" cy="65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7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Gauss Seidal Method – Chiranjeev Kashyap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74104"/>
            <a:ext cx="11672897" cy="65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3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Newton Backward Method – Chiranjeev Kashyap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354"/>
            <a:ext cx="11674800" cy="65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9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Newton Forward Method – Chiranjeev Kashyap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6424"/>
            <a:ext cx="11672897" cy="65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31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Newton divide difference formula Method – Chiranjeev Kashyap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496"/>
            <a:ext cx="11674800" cy="65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60</Words>
  <Application>Microsoft Office PowerPoint</Application>
  <PresentationFormat>A4 Paper (210x297 mm)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Error</dc:creator>
  <cp:lastModifiedBy>Mr. Error</cp:lastModifiedBy>
  <cp:revision>119</cp:revision>
  <dcterms:created xsi:type="dcterms:W3CDTF">2022-01-11T21:09:26Z</dcterms:created>
  <dcterms:modified xsi:type="dcterms:W3CDTF">2022-02-26T08:17:36Z</dcterms:modified>
</cp:coreProperties>
</file>