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6" autoAdjust="0"/>
    <p:restoredTop sz="94660"/>
  </p:normalViewPr>
  <p:slideViewPr>
    <p:cSldViewPr>
      <p:cViewPr varScale="1">
        <p:scale>
          <a:sx n="48" d="100"/>
          <a:sy n="48" d="100"/>
        </p:scale>
        <p:origin x="-2490" y="-9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1865-F85B-4369-A8F1-8F28587ECB5D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C198-33BF-4703-8A38-D2D697D86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1865-F85B-4369-A8F1-8F28587ECB5D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C198-33BF-4703-8A38-D2D697D86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1865-F85B-4369-A8F1-8F28587ECB5D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C198-33BF-4703-8A38-D2D697D86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1865-F85B-4369-A8F1-8F28587ECB5D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C198-33BF-4703-8A38-D2D697D86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1865-F85B-4369-A8F1-8F28587ECB5D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C198-33BF-4703-8A38-D2D697D86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1865-F85B-4369-A8F1-8F28587ECB5D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C198-33BF-4703-8A38-D2D697D86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1865-F85B-4369-A8F1-8F28587ECB5D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C198-33BF-4703-8A38-D2D697D86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1865-F85B-4369-A8F1-8F28587ECB5D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C198-33BF-4703-8A38-D2D697D86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1865-F85B-4369-A8F1-8F28587ECB5D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C198-33BF-4703-8A38-D2D697D86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1865-F85B-4369-A8F1-8F28587ECB5D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C198-33BF-4703-8A38-D2D697D86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1865-F85B-4369-A8F1-8F28587ECB5D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C198-33BF-4703-8A38-D2D697D86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21865-F85B-4369-A8F1-8F28587ECB5D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7C198-33BF-4703-8A38-D2D697D86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"/>
            <a:ext cx="9144000" cy="514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"/>
            <a:ext cx="10989840" cy="6178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b="25401"/>
          <a:stretch>
            <a:fillRect/>
          </a:stretch>
        </p:blipFill>
        <p:spPr bwMode="auto">
          <a:xfrm>
            <a:off x="0" y="0"/>
            <a:ext cx="13011150" cy="5457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0" cy="385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"/>
            <a:ext cx="9144000" cy="514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"/>
            <a:ext cx="9144000" cy="514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"/>
            <a:ext cx="9144000" cy="514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"/>
            <a:ext cx="9144000" cy="514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A4 Paper (210x297 mm)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Aanu Kashyap</dc:creator>
  <cp:lastModifiedBy>Aanu Kashyap</cp:lastModifiedBy>
  <cp:revision>3</cp:revision>
  <dcterms:created xsi:type="dcterms:W3CDTF">2021-10-08T17:22:39Z</dcterms:created>
  <dcterms:modified xsi:type="dcterms:W3CDTF">2021-10-09T07:02:27Z</dcterms:modified>
</cp:coreProperties>
</file>