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D70F-7802-4A90-87B4-078773C9AB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887E-FCB5-4321-BE35-E3F11F816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Aanu Kashyap</dc:creator>
  <cp:lastModifiedBy>Aanu Kashyap</cp:lastModifiedBy>
  <cp:revision>2</cp:revision>
  <dcterms:created xsi:type="dcterms:W3CDTF">2021-10-08T16:55:53Z</dcterms:created>
  <dcterms:modified xsi:type="dcterms:W3CDTF">2021-10-08T17:12:03Z</dcterms:modified>
</cp:coreProperties>
</file>