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364" y="-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E48-71B8-4A21-A30C-5C8E53F4DDE2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0D1D-B6A0-4B95-AFEE-D820EB32B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E48-71B8-4A21-A30C-5C8E53F4DDE2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0D1D-B6A0-4B95-AFEE-D820EB32B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E48-71B8-4A21-A30C-5C8E53F4DDE2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0D1D-B6A0-4B95-AFEE-D820EB32B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E48-71B8-4A21-A30C-5C8E53F4DDE2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0D1D-B6A0-4B95-AFEE-D820EB32B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E48-71B8-4A21-A30C-5C8E53F4DDE2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0D1D-B6A0-4B95-AFEE-D820EB32B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E48-71B8-4A21-A30C-5C8E53F4DDE2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0D1D-B6A0-4B95-AFEE-D820EB32B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E48-71B8-4A21-A30C-5C8E53F4DDE2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0D1D-B6A0-4B95-AFEE-D820EB32B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E48-71B8-4A21-A30C-5C8E53F4DDE2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0D1D-B6A0-4B95-AFEE-D820EB32B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E48-71B8-4A21-A30C-5C8E53F4DDE2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0D1D-B6A0-4B95-AFEE-D820EB32B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E48-71B8-4A21-A30C-5C8E53F4DDE2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0D1D-B6A0-4B95-AFEE-D820EB32B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DE48-71B8-4A21-A30C-5C8E53F4DDE2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0D1D-B6A0-4B95-AFEE-D820EB32B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DE48-71B8-4A21-A30C-5C8E53F4DDE2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0D1D-B6A0-4B95-AFEE-D820EB32B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72888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72888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72888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39628" cy="682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011551" cy="67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1883473" cy="668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0</Words>
  <Application>Microsoft Office PowerPoint</Application>
  <PresentationFormat>A4 Paper (210x297 mm)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Aanu Kashyap</dc:creator>
  <cp:lastModifiedBy>Aanu Kashyap</cp:lastModifiedBy>
  <cp:revision>177</cp:revision>
  <dcterms:created xsi:type="dcterms:W3CDTF">2021-10-06T11:39:19Z</dcterms:created>
  <dcterms:modified xsi:type="dcterms:W3CDTF">2021-10-07T18:03:12Z</dcterms:modified>
</cp:coreProperties>
</file>