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382" y="6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3EFBE-BBCA-B77B-A761-F01A225EDB7B}"/>
              </a:ext>
            </a:extLst>
          </p:cNvPr>
          <p:cNvSpPr txBox="1"/>
          <p:nvPr/>
        </p:nvSpPr>
        <p:spPr>
          <a:xfrm>
            <a:off x="378325" y="457200"/>
            <a:ext cx="6101350" cy="5917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Structure Program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insert the element in the array.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delete in a specific position in the array.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perform stack operation.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perform queue operation.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implement stack using linked list.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implement linked list.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implement quick sort.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demonstrate merge sort.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demonstrate insertion sort.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WAP to determine Binary search.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1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72888" cy="656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755398" cy="6609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6250"/>
          <a:stretch>
            <a:fillRect/>
          </a:stretch>
        </p:blipFill>
        <p:spPr bwMode="auto">
          <a:xfrm>
            <a:off x="0" y="0"/>
            <a:ext cx="130111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5208"/>
          <a:stretch>
            <a:fillRect/>
          </a:stretch>
        </p:blipFill>
        <p:spPr bwMode="auto">
          <a:xfrm>
            <a:off x="0" y="0"/>
            <a:ext cx="1301115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77</Words>
  <Application>Microsoft Office PowerPoint</Application>
  <PresentationFormat>A4 Paper (210x297 mm)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Error</dc:creator>
  <cp:lastModifiedBy>Mr. Error</cp:lastModifiedBy>
  <cp:revision>35</cp:revision>
  <dcterms:created xsi:type="dcterms:W3CDTF">2006-08-16T00:00:00Z</dcterms:created>
  <dcterms:modified xsi:type="dcterms:W3CDTF">2022-06-07T16:29:17Z</dcterms:modified>
</cp:coreProperties>
</file>