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DFDE-89BD-1CDC-8119-6EB1F2B42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FE5F-5534-4E18-3724-E42BAB77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B586-B3C2-B6F7-9C25-1547CECD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537C6-91D3-99BA-C2AC-001B107B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A34B-FBAC-8ABB-C231-211CEFAB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F54D-ADF1-35E7-9AAA-9A8FCD02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721-6139-4D8C-355D-699EFCBC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DD3E-79FD-34C5-C939-C17BB3DD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2FA8-40A5-D854-EDC1-673EA393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225C-4E3E-550F-EA8F-19007E25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0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ADB3A-A01D-ED32-C300-3BA38EAD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D40C-13FB-2BDD-A7FE-1024BA33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49C5-887F-B47D-3470-29C0EBE0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A7AF-3640-0E26-2BF6-C615BD5B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964D-52D6-7F53-44C8-0BE0E671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65A0-0DE6-6F78-2BBB-C63441BF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70F4-FC72-03C4-37C7-6193F9F5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BDF2-5C0C-2467-5BA6-A59487BA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6098-7F2E-13E9-0998-6B35C8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5434-F65F-E2BB-A309-6C68575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0E30-1A12-DE04-F494-B65E415F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741D-A003-D22C-ED03-D3F9F16C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1C1F-0C3D-DBD6-D428-C904792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4-D8BA-C9A2-2A22-4C11E653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9D1C-B330-9496-B642-008CA97B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5832-29EA-AD09-B04A-23C95E71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58FF-D6C9-1B16-D6A6-18FDF264F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B28F-A692-1EDB-5BF9-D1B032292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DE5B-6FCB-027E-0B9E-84D52072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632-60D0-EFD4-9156-B5AC16DE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9B86-F88E-9D74-2C1E-7E2B970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D0A-7E96-462F-7C09-DAB22876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EF9FB-5A46-13AE-9F72-BE2FEAD0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ABAEF-3A96-DAF1-AF14-6DB4072DE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BDA73-D187-C95F-9D7B-69B68E049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AB3E-2864-5A3E-1709-A764E182B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735E0-5C7E-C588-A9AE-0B10760F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B6A7-2589-61A0-E54F-057D35A0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A481A-502D-C01D-6C13-B740048B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39E3-6C53-785D-79A8-987C0FE1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8BEF4-D5FA-7ABF-40D5-78D1BCC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B6DE1-4C57-2347-370B-7ADDA1A7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CD818-80B5-4A84-DC84-678347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9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29156-C058-AF53-7608-87EEAF63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8498B-C4C2-ABEF-409E-017A8904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695E-4880-0A25-2765-747926CF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DFEC-56CD-1642-B4BE-C38C064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C3BE-9C7D-FD41-E172-C34EBD214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38DA-CF28-92B8-1024-D61C3D4B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3DDC5-2602-A324-C06A-03ED7BC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3A4C9-9F8D-8F2A-1F9A-910A332F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80EB9-3844-E900-74E7-31E857F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DB60-79C5-29E6-1950-8489F0BD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BF6D6-A009-7692-2A7F-2434BBF54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6A7AD-DFF7-4F26-D6F1-900E34D6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56DD-1B79-D413-C78C-2F072152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D2EF-0113-E713-C26E-8B035352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792A-D7B0-DCDC-4325-CEE4C519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1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EE271-3EFB-03CD-01A0-35906FBD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DFF1-A540-1047-1BF7-61F1C3A0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6CC2-44E1-51C1-4B8E-EDEB03482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5B7C-040B-4712-A49F-1347BDC0B46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AAEC-2958-4B0E-6DFF-2DE6BF98E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4C36-1D06-6934-1124-557ADD937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243B-ADF1-42F2-A9D8-03D75AF86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93FAB3-7122-F745-3933-1F5E41311607}"/>
              </a:ext>
            </a:extLst>
          </p:cNvPr>
          <p:cNvSpPr/>
          <p:nvPr/>
        </p:nvSpPr>
        <p:spPr>
          <a:xfrm>
            <a:off x="2038184" y="485361"/>
            <a:ext cx="1111734" cy="7421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13</a:t>
            </a:r>
            <a:endParaRPr lang="en-IN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F893B-C568-75AD-D23E-747FCC72ADBF}"/>
              </a:ext>
            </a:extLst>
          </p:cNvPr>
          <p:cNvSpPr/>
          <p:nvPr/>
        </p:nvSpPr>
        <p:spPr>
          <a:xfrm>
            <a:off x="468631" y="485360"/>
            <a:ext cx="1569554" cy="7421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Decimal</a:t>
            </a:r>
            <a:endParaRPr lang="en-IN" sz="3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A66A6-5605-9503-91FC-B85D3FDB2A69}"/>
              </a:ext>
            </a:extLst>
          </p:cNvPr>
          <p:cNvSpPr/>
          <p:nvPr/>
        </p:nvSpPr>
        <p:spPr>
          <a:xfrm>
            <a:off x="2038184" y="1227482"/>
            <a:ext cx="1111734" cy="7421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1101</a:t>
            </a:r>
            <a:endParaRPr lang="en-IN" sz="32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E10159-DA2E-1B79-F330-2F144461A67B}"/>
              </a:ext>
            </a:extLst>
          </p:cNvPr>
          <p:cNvSpPr/>
          <p:nvPr/>
        </p:nvSpPr>
        <p:spPr>
          <a:xfrm>
            <a:off x="468631" y="1227481"/>
            <a:ext cx="1569554" cy="74212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Binary</a:t>
            </a:r>
            <a:endParaRPr lang="en-IN" sz="3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918D86-B917-B39A-EE84-9CC7A14EEF3C}"/>
              </a:ext>
            </a:extLst>
          </p:cNvPr>
          <p:cNvSpPr/>
          <p:nvPr/>
        </p:nvSpPr>
        <p:spPr>
          <a:xfrm>
            <a:off x="3914894" y="476060"/>
            <a:ext cx="301686" cy="12299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0A6EF-4A30-F277-93E6-B777CDEFB06E}"/>
              </a:ext>
            </a:extLst>
          </p:cNvPr>
          <p:cNvSpPr txBox="1"/>
          <p:nvPr/>
        </p:nvSpPr>
        <p:spPr>
          <a:xfrm>
            <a:off x="3573780" y="4899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3EBB0-7BFF-B31B-EE7E-0F4E84E32951}"/>
              </a:ext>
            </a:extLst>
          </p:cNvPr>
          <p:cNvSpPr txBox="1"/>
          <p:nvPr/>
        </p:nvSpPr>
        <p:spPr>
          <a:xfrm>
            <a:off x="3272094" y="489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F6910-D9AF-F78C-3EA2-E992A46844EB}"/>
              </a:ext>
            </a:extLst>
          </p:cNvPr>
          <p:cNvSpPr txBox="1"/>
          <p:nvPr/>
        </p:nvSpPr>
        <p:spPr>
          <a:xfrm>
            <a:off x="3636795" y="7820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A41B0-DA28-04A0-DFB0-3EBFF05879C7}"/>
              </a:ext>
            </a:extLst>
          </p:cNvPr>
          <p:cNvSpPr txBox="1"/>
          <p:nvPr/>
        </p:nvSpPr>
        <p:spPr>
          <a:xfrm>
            <a:off x="3272094" y="772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81191-1BE2-2C4F-BC8C-A90A35C022A6}"/>
              </a:ext>
            </a:extLst>
          </p:cNvPr>
          <p:cNvSpPr txBox="1"/>
          <p:nvPr/>
        </p:nvSpPr>
        <p:spPr>
          <a:xfrm>
            <a:off x="3914894" y="476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A37D2-A080-2AC1-77D1-9BE15F1E6D94}"/>
              </a:ext>
            </a:extLst>
          </p:cNvPr>
          <p:cNvSpPr txBox="1"/>
          <p:nvPr/>
        </p:nvSpPr>
        <p:spPr>
          <a:xfrm>
            <a:off x="3906548" y="762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DFC28-D81E-CC44-358F-16C732918C34}"/>
              </a:ext>
            </a:extLst>
          </p:cNvPr>
          <p:cNvSpPr txBox="1"/>
          <p:nvPr/>
        </p:nvSpPr>
        <p:spPr>
          <a:xfrm>
            <a:off x="3628449" y="1045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953AE-440A-D6FB-E0E4-122C87DAF218}"/>
              </a:ext>
            </a:extLst>
          </p:cNvPr>
          <p:cNvSpPr txBox="1"/>
          <p:nvPr/>
        </p:nvSpPr>
        <p:spPr>
          <a:xfrm>
            <a:off x="3286078" y="1045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390599-87ED-DE70-EABA-91017B0BEF4E}"/>
              </a:ext>
            </a:extLst>
          </p:cNvPr>
          <p:cNvSpPr txBox="1"/>
          <p:nvPr/>
        </p:nvSpPr>
        <p:spPr>
          <a:xfrm>
            <a:off x="3906548" y="1055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54E15-E2F2-2F07-D334-4038F3079877}"/>
              </a:ext>
            </a:extLst>
          </p:cNvPr>
          <p:cNvSpPr txBox="1"/>
          <p:nvPr/>
        </p:nvSpPr>
        <p:spPr>
          <a:xfrm>
            <a:off x="3636795" y="1336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29799D-DE38-2ACF-81AB-6C9F3F266C01}"/>
              </a:ext>
            </a:extLst>
          </p:cNvPr>
          <p:cNvSpPr txBox="1"/>
          <p:nvPr/>
        </p:nvSpPr>
        <p:spPr>
          <a:xfrm>
            <a:off x="3294424" y="1336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F3E32-CAAF-46EB-39CC-DE14100FEE32}"/>
              </a:ext>
            </a:extLst>
          </p:cNvPr>
          <p:cNvSpPr txBox="1"/>
          <p:nvPr/>
        </p:nvSpPr>
        <p:spPr>
          <a:xfrm>
            <a:off x="3914894" y="1346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D23E2-6C2C-C2A3-45DC-ECD9287D7365}"/>
              </a:ext>
            </a:extLst>
          </p:cNvPr>
          <p:cNvSpPr txBox="1"/>
          <p:nvPr/>
        </p:nvSpPr>
        <p:spPr>
          <a:xfrm>
            <a:off x="3628449" y="1600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5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Error</dc:creator>
  <cp:lastModifiedBy>Mr. Error</cp:lastModifiedBy>
  <cp:revision>2</cp:revision>
  <dcterms:created xsi:type="dcterms:W3CDTF">2022-05-20T04:36:14Z</dcterms:created>
  <dcterms:modified xsi:type="dcterms:W3CDTF">2022-05-20T05:35:32Z</dcterms:modified>
</cp:coreProperties>
</file>