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72544"/>
            <a:ext cx="24384000" cy="13481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" y="0"/>
            <a:ext cx="24382712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2259"/>
            <a:ext cx="24384000" cy="13511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055"/>
            <a:ext cx="24384000" cy="13705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015"/>
            <a:ext cx="24384000" cy="13697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4930"/>
            <a:ext cx="24384000" cy="136661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715"/>
            <a:ext cx="24384000" cy="13660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53" y="0"/>
            <a:ext cx="24331494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49" y="0"/>
            <a:ext cx="24312102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49" y="0"/>
            <a:ext cx="24312102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."/>
          <p:cNvSpPr txBox="1"/>
          <p:nvPr/>
        </p:nvSpPr>
        <p:spPr>
          <a:xfrm>
            <a:off x="990613" y="1185570"/>
            <a:ext cx="14863768" cy="4613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5E4E38"/>
                </a:solidFill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69" name="."/>
          <p:cNvSpPr txBox="1"/>
          <p:nvPr/>
        </p:nvSpPr>
        <p:spPr>
          <a:xfrm>
            <a:off x="818997" y="853815"/>
            <a:ext cx="14644479" cy="4613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.</a:t>
            </a:r>
          </a:p>
        </p:txBody>
      </p:sp>
      <p:sp>
        <p:nvSpPr>
          <p:cNvPr id="170" name="."/>
          <p:cNvSpPr txBox="1"/>
          <p:nvPr/>
        </p:nvSpPr>
        <p:spPr>
          <a:xfrm>
            <a:off x="1010885" y="2038655"/>
            <a:ext cx="11139669" cy="4613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.</a:t>
            </a:r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3694" y="531541"/>
            <a:ext cx="19181768" cy="126529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