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3" r:id="rId9"/>
    <p:sldId id="265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66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 snapToObjects="1">
      <p:cViewPr varScale="1">
        <p:scale>
          <a:sx n="82" d="100"/>
          <a:sy n="82" d="100"/>
        </p:scale>
        <p:origin x="7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236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0EDA9-F6F9-49AB-A854-FFD2D6B5A4B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AEF41-D935-475B-A3D6-E2AE5DFFB0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61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AEF41-D935-475B-A3D6-E2AE5DFFB0A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186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0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5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1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9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5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05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0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4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1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4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dirty="0"/>
              <a:t>SUSTAINOVATION - 2025</a:t>
            </a:r>
            <a:br>
              <a:rPr lang="en-US" sz="4000" dirty="0"/>
            </a:br>
            <a:r>
              <a:rPr lang="en-US" sz="4000" dirty="0"/>
              <a:t>Track: Clean Water </a:t>
            </a:r>
            <a:br>
              <a:rPr lang="en-US" dirty="0"/>
            </a:br>
            <a:r>
              <a:rPr lang="en-US" dirty="0"/>
              <a:t>PROJECT: </a:t>
            </a:r>
            <a:r>
              <a:rPr dirty="0"/>
              <a:t>AquaSathi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233074"/>
          </a:xfrm>
        </p:spPr>
        <p:txBody>
          <a:bodyPr>
            <a:normAutofit/>
          </a:bodyPr>
          <a:lstStyle/>
          <a:p>
            <a:r>
              <a:rPr dirty="0"/>
              <a:t>AI-Powered Water Quality Advisor for Elderly &amp; Specially-Abled</a:t>
            </a:r>
            <a:endParaRPr lang="en-IN" dirty="0"/>
          </a:p>
          <a:p>
            <a:endParaRPr dirty="0"/>
          </a:p>
          <a:p>
            <a:r>
              <a:rPr lang="en-IN" dirty="0"/>
              <a:t>TEAM LEADER: DABBETI CHIRANJEVI</a:t>
            </a:r>
            <a:br>
              <a:rPr lang="en-IN" dirty="0"/>
            </a:br>
            <a:r>
              <a:rPr lang="en-IN" dirty="0"/>
              <a:t>TEAM MEMBER: MATETI REETHUSRI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dirty="0"/>
          </a:p>
          <a:p>
            <a:r>
              <a:rPr dirty="0"/>
              <a:t>Voice command interaction for elderly and low-literacy users.</a:t>
            </a:r>
          </a:p>
          <a:p>
            <a:r>
              <a:rPr dirty="0"/>
              <a:t>Crowdsourced water safety map using community inputs.</a:t>
            </a:r>
          </a:p>
          <a:p>
            <a:r>
              <a:rPr dirty="0"/>
              <a:t>Inclusive UI mode for children and elderly (simplified, visual, audio).</a:t>
            </a:r>
          </a:p>
          <a:p>
            <a:r>
              <a:rPr dirty="0"/>
              <a:t>Gamified educational module for kids: clean water awareness.</a:t>
            </a:r>
          </a:p>
          <a:p>
            <a:r>
              <a:rPr dirty="0"/>
              <a:t>Multilingual support: English + Hindi interface.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1.</a:t>
            </a:r>
            <a:r>
              <a:rPr sz="3600" dirty="0"/>
              <a:t>Voice Command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Allows users to interact using phrases like 'Check water quality'.</a:t>
            </a:r>
          </a:p>
          <a:p>
            <a:r>
              <a:t>Built using Python SpeechRecognition and Vosk for offline use.</a:t>
            </a:r>
          </a:p>
          <a:p>
            <a:r>
              <a:t>Improves accessibility for visually impaired or elderly users.</a:t>
            </a:r>
          </a:p>
          <a:p>
            <a:r>
              <a:t>Also supports audio feedback (text-to-speech).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2.</a:t>
            </a:r>
            <a:r>
              <a:rPr sz="3600" dirty="0"/>
              <a:t>Crowdsourced Water Safety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Each user's water quality result is tagged with location data.</a:t>
            </a:r>
          </a:p>
          <a:p>
            <a:r>
              <a:t>Map visualizes Safe / Unsafe zones using Leaflet.js.</a:t>
            </a:r>
          </a:p>
          <a:p>
            <a:r>
              <a:t>Encourages community involvement in real-time water reporting.</a:t>
            </a:r>
          </a:p>
          <a:p>
            <a:r>
              <a:t>Helps NGOs or health officials spot potential contamination clusters.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3.</a:t>
            </a:r>
            <a:r>
              <a:rPr sz="3600" dirty="0"/>
              <a:t>Inclusive UI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Child/Elder toggle simplifies the interface.</a:t>
            </a:r>
          </a:p>
          <a:p>
            <a:r>
              <a:t>Larger icons, minimal steps, visual and audio guidance.</a:t>
            </a:r>
          </a:p>
          <a:p>
            <a:r>
              <a:t>Voice prompts help non-tech users complete actions.</a:t>
            </a:r>
          </a:p>
          <a:p>
            <a:r>
              <a:t>Accessible on mobile, tablet, and desktops.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4.</a:t>
            </a:r>
            <a:r>
              <a:rPr sz="3600" dirty="0"/>
              <a:t>Educational &amp; Gamified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Includes interactive water safety quiz for children.</a:t>
            </a:r>
          </a:p>
          <a:p>
            <a:r>
              <a:t>Animated facts and tips about water pollution and health.</a:t>
            </a:r>
          </a:p>
          <a:p>
            <a:r>
              <a:t>Promotes awareness among younger users.</a:t>
            </a:r>
          </a:p>
          <a:p>
            <a:r>
              <a:t>Easy to embed within the existing web interface.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5.</a:t>
            </a:r>
            <a:r>
              <a:rPr sz="3600" dirty="0"/>
              <a:t>Multilingual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Supports English and Hindi – toggle option in UI.</a:t>
            </a:r>
          </a:p>
          <a:p>
            <a:r>
              <a:t>Simplified translations for action buttons and alerts.</a:t>
            </a:r>
          </a:p>
          <a:p>
            <a:r>
              <a:t>Important for rural adoption and inclusive communication.</a:t>
            </a:r>
          </a:p>
          <a:p>
            <a:r>
              <a:t>Scalable to add more languages in future versions.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B2F1-3B39-F7AC-5DDD-C7D1EBA0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UI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B35217D-9ADB-F384-84FB-106297AE3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9189" t="2807" r="10190"/>
          <a:stretch>
            <a:fillRect/>
          </a:stretch>
        </p:blipFill>
        <p:spPr>
          <a:xfrm>
            <a:off x="154983" y="2092271"/>
            <a:ext cx="4223287" cy="28722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4A50DA-774C-FBC2-5228-C45D04A419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510" t="2807" r="9129"/>
          <a:stretch>
            <a:fillRect/>
          </a:stretch>
        </p:blipFill>
        <p:spPr>
          <a:xfrm>
            <a:off x="4561214" y="2092270"/>
            <a:ext cx="4327064" cy="289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04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84662"/>
            <a:ext cx="7886700" cy="4351338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dirty="0"/>
              <a:t>Empowers vulnerable groups to monitor water independently.</a:t>
            </a:r>
          </a:p>
          <a:p>
            <a:r>
              <a:rPr dirty="0"/>
              <a:t>Prevents chronic exposure to unsafe water.</a:t>
            </a:r>
          </a:p>
          <a:p>
            <a:r>
              <a:rPr dirty="0"/>
              <a:t>Enhances trust in existing purifier infrastructure.</a:t>
            </a:r>
          </a:p>
          <a:p>
            <a:r>
              <a:rPr dirty="0"/>
              <a:t>Can be deployed in rural health centers and smart villages.</a:t>
            </a:r>
          </a:p>
          <a:p>
            <a:r>
              <a:rPr dirty="0"/>
              <a:t>Bridges the tech gap in water safety awareness.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2509" y="2080418"/>
            <a:ext cx="2718982" cy="1325563"/>
          </a:xfrm>
        </p:spPr>
        <p:txBody>
          <a:bodyPr/>
          <a:lstStyle/>
          <a:p>
            <a:pPr algn="ctr"/>
            <a:r>
              <a:rPr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294" y="3735091"/>
            <a:ext cx="7679411" cy="1883932"/>
          </a:xfrm>
        </p:spPr>
        <p:txBody>
          <a:bodyPr>
            <a:normAutofit/>
          </a:bodyPr>
          <a:lstStyle/>
          <a:p>
            <a:endParaRPr sz="2400" dirty="0"/>
          </a:p>
          <a:p>
            <a:r>
              <a:rPr sz="2400" dirty="0"/>
              <a:t>Project: AquaSathi – AI-Powered Water Advisor.</a:t>
            </a:r>
          </a:p>
          <a:p>
            <a:r>
              <a:rPr sz="2400" dirty="0"/>
              <a:t>Email: </a:t>
            </a:r>
            <a:r>
              <a:rPr lang="en-IN" sz="2400" dirty="0"/>
              <a:t>chiranjevidabbeti@gmail.com</a:t>
            </a:r>
            <a:endParaRPr sz="2400" dirty="0"/>
          </a:p>
          <a:p>
            <a:r>
              <a:rPr sz="2400" dirty="0"/>
              <a:t>GitHub : </a:t>
            </a:r>
            <a:r>
              <a:rPr lang="en-IN" sz="2400" dirty="0"/>
              <a:t>https://github.com/chiranjevi123/AquaSathi.git</a:t>
            </a:r>
            <a:r>
              <a:rPr sz="24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 Problem</a:t>
            </a:r>
            <a:r>
              <a:rPr lang="en-IN" dirty="0"/>
              <a:t> Statement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30418"/>
            <a:ext cx="7886700" cy="4351338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dirty="0"/>
              <a:t>Elderly and specially-abled individuals face challenges in accessing clean drinking water.</a:t>
            </a:r>
          </a:p>
          <a:p>
            <a:r>
              <a:rPr dirty="0"/>
              <a:t>Manual water testing is complex and inaccessible.</a:t>
            </a:r>
          </a:p>
          <a:p>
            <a:r>
              <a:rPr dirty="0"/>
              <a:t>Unawareness about filter condition and unsafe water usage is widespread.</a:t>
            </a:r>
          </a:p>
          <a:p>
            <a:r>
              <a:rPr dirty="0"/>
              <a:t>Leads to severe health risks, especially in rural and underserved areas.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Our Solution – AquaSathi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5917"/>
            <a:ext cx="7886700" cy="4351338"/>
          </a:xfrm>
        </p:spPr>
        <p:txBody>
          <a:bodyPr/>
          <a:lstStyle/>
          <a:p>
            <a:endParaRPr dirty="0"/>
          </a:p>
          <a:p>
            <a:r>
              <a:rPr dirty="0"/>
              <a:t>An AI-powered assistant to assess and advise on water quality using simple input.</a:t>
            </a:r>
          </a:p>
          <a:p>
            <a:r>
              <a:rPr dirty="0"/>
              <a:t>Voice-based and text-based suggestions for ease of use.</a:t>
            </a:r>
          </a:p>
          <a:p>
            <a:r>
              <a:rPr dirty="0"/>
              <a:t>No hardware dependency – works standalone via browser/app.</a:t>
            </a:r>
          </a:p>
          <a:p>
            <a:r>
              <a:rPr dirty="0"/>
              <a:t>Stores logs and provides filter change alerts.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1930"/>
            <a:ext cx="7886700" cy="4351338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dirty="0"/>
              <a:t>Step 1: User inputs basic water parameters – TDS, pH, Turbidity.</a:t>
            </a:r>
          </a:p>
          <a:p>
            <a:r>
              <a:rPr dirty="0"/>
              <a:t>Step 2: ML model predicts if water is safe/unsafe.</a:t>
            </a:r>
          </a:p>
          <a:p>
            <a:r>
              <a:rPr dirty="0"/>
              <a:t>Step 3: System advises – Boil, Use Filter, Replace Cartridge, etc.</a:t>
            </a:r>
          </a:p>
          <a:p>
            <a:r>
              <a:rPr dirty="0"/>
              <a:t>Step 4: Voice alerts for elderly users + visual UI for accessibility.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at a Glance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4351338"/>
          </a:xfrm>
        </p:spPr>
        <p:txBody>
          <a:bodyPr/>
          <a:lstStyle/>
          <a:p>
            <a:endParaRPr dirty="0"/>
          </a:p>
          <a:p>
            <a:r>
              <a:rPr dirty="0"/>
              <a:t>✔ Manual or file-based data input.</a:t>
            </a:r>
          </a:p>
          <a:p>
            <a:r>
              <a:rPr dirty="0"/>
              <a:t>✔ AI/ML classification of water safety.</a:t>
            </a:r>
          </a:p>
          <a:p>
            <a:r>
              <a:rPr dirty="0"/>
              <a:t>✔ Accessibility-first design with large UI, voice prompts.</a:t>
            </a:r>
          </a:p>
          <a:p>
            <a:r>
              <a:rPr dirty="0"/>
              <a:t>✔ PWA-compatible lightweight web interface.</a:t>
            </a:r>
          </a:p>
          <a:p>
            <a:r>
              <a:rPr dirty="0"/>
              <a:t>✔ Historical tracking and alerts for filter change.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4351338"/>
          </a:xfrm>
        </p:spPr>
        <p:txBody>
          <a:bodyPr/>
          <a:lstStyle/>
          <a:p>
            <a:endParaRPr dirty="0"/>
          </a:p>
          <a:p>
            <a:r>
              <a:rPr dirty="0"/>
              <a:t>Dataset: WHO + Kaggle water quality datasets.</a:t>
            </a:r>
          </a:p>
          <a:p>
            <a:r>
              <a:rPr dirty="0"/>
              <a:t>Algorithm: Logistic Regression + Random Forest for comparison.</a:t>
            </a:r>
          </a:p>
          <a:p>
            <a:r>
              <a:rPr dirty="0"/>
              <a:t>Features: pH, TDS, turbidity, temperature.</a:t>
            </a:r>
          </a:p>
          <a:p>
            <a:r>
              <a:rPr dirty="0"/>
              <a:t>Accuracy: ~</a:t>
            </a:r>
            <a:r>
              <a:rPr lang="en-IN"/>
              <a:t>90</a:t>
            </a:r>
            <a:r>
              <a:t>% </a:t>
            </a:r>
            <a:r>
              <a:rPr dirty="0"/>
              <a:t>in cross-validation.</a:t>
            </a:r>
          </a:p>
          <a:p>
            <a:r>
              <a:rPr dirty="0"/>
              <a:t>Supports real-time prediction on low-end systems.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F5AA-D9D9-8892-9F06-19533A46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AquaSathi System 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4C8CAF-1F63-1D08-F13B-66FE06918B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7"/>
          <a:stretch>
            <a:fillRect/>
          </a:stretch>
        </p:blipFill>
        <p:spPr bwMode="auto">
          <a:xfrm>
            <a:off x="0" y="1690689"/>
            <a:ext cx="9144000" cy="451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63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Frontend: HTML, CSS, Bootstrap, JavaScript.</a:t>
            </a:r>
          </a:p>
          <a:p>
            <a:r>
              <a:t>Backend: Python, Flask (REST APIs).</a:t>
            </a:r>
          </a:p>
          <a:p>
            <a:r>
              <a:t>ML: Scikit-learn, Pandas, NumPy.</a:t>
            </a:r>
          </a:p>
          <a:p>
            <a:r>
              <a:t>Voice Alerts: Web Speech API integration.</a:t>
            </a:r>
          </a:p>
          <a:p>
            <a:r>
              <a:t>Database: SQLite / Firebase (optional).</a:t>
            </a:r>
          </a:p>
          <a:p>
            <a:r>
              <a:t>Deployment: Render / Vercel / GitHub Pages.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IoT Integration: ESP32 + TDS/pH sensors.</a:t>
            </a:r>
          </a:p>
          <a:p>
            <a:r>
              <a:t>Community dashboard for collective water safety alerts.</a:t>
            </a:r>
          </a:p>
          <a:p>
            <a:r>
              <a:t>Multilingual voice guidance for better inclusivity.</a:t>
            </a:r>
          </a:p>
          <a:p>
            <a:r>
              <a:t>Filter lifespan prediction using advanced ML.</a:t>
            </a:r>
          </a:p>
          <a:p>
            <a:r>
              <a:t>Android version for mobile accessibility.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75</TotalTime>
  <Words>710</Words>
  <Application>Microsoft Office PowerPoint</Application>
  <PresentationFormat>On-screen Show (4:3)</PresentationFormat>
  <Paragraphs>103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Arial</vt:lpstr>
      <vt:lpstr>Calibri</vt:lpstr>
      <vt:lpstr>Calibri Light</vt:lpstr>
      <vt:lpstr>Office 2013 - 2022 Theme</vt:lpstr>
      <vt:lpstr>SUSTAINOVATION - 2025 Track: Clean Water  PROJECT: AquaSathi </vt:lpstr>
      <vt:lpstr>The Problem Statement</vt:lpstr>
      <vt:lpstr>Our Solution – AquaSathi </vt:lpstr>
      <vt:lpstr>How It Works</vt:lpstr>
      <vt:lpstr>Features at a Glance</vt:lpstr>
      <vt:lpstr>Machine Learning Component</vt:lpstr>
      <vt:lpstr>AquaSathi System Architecture</vt:lpstr>
      <vt:lpstr>Technology Stack</vt:lpstr>
      <vt:lpstr>Future Enhancements</vt:lpstr>
      <vt:lpstr>Future Enhancements</vt:lpstr>
      <vt:lpstr>1.Voice Command Feature</vt:lpstr>
      <vt:lpstr>2.Crowdsourced Water Safety Map</vt:lpstr>
      <vt:lpstr>3.Inclusive UI Mode</vt:lpstr>
      <vt:lpstr>4.Educational &amp; Gamified Mode</vt:lpstr>
      <vt:lpstr>5.Multilingual Support</vt:lpstr>
      <vt:lpstr>SAMPLE UI</vt:lpstr>
      <vt:lpstr>Real-World Impact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chiru_2005@outlook.com</cp:lastModifiedBy>
  <cp:revision>15</cp:revision>
  <dcterms:created xsi:type="dcterms:W3CDTF">2013-01-27T09:14:16Z</dcterms:created>
  <dcterms:modified xsi:type="dcterms:W3CDTF">2025-08-04T19:40:24Z</dcterms:modified>
  <cp:category/>
</cp:coreProperties>
</file>