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AF2-DB29-E400-1F4B-399BC17C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1982-043A-E52A-706A-47CE24D1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247C-4926-1193-DE48-50072A3E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A461-3CCC-C5AF-9607-444B7DC1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25AD-676C-2D0F-4AC2-0DF1B97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0768-B1F1-DB5B-763F-195AC251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11B66-D6EE-A7A2-7B21-00BD46EF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31DC-0453-A159-E4D0-1570A7E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89DC-185D-F04C-2BA5-2B180B59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68C1-5BB7-7408-DB59-24020C1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71C1D-C28A-A482-B0C2-DB983C939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21ED0-D184-B485-0727-4F70C8AD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15AC-3478-6741-1512-6D6E47F7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CEE5-F020-1AA4-058B-27BB52E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EA3D-8180-8EF2-6C71-1E3715F5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6C9-DB5E-9EAC-64D6-89FF0C0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4C29-9383-DD47-4AB0-C99218F0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6C0E-9DF6-DF0F-72CD-E1268D89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50BA-1C8C-5629-58EC-FEF70C49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9083-7B3E-0993-0F37-91BD3408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5458-6C79-A5B3-13CD-053E79AB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72CF-FE5C-998B-2FC2-5754BC12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AF38-293C-8324-6436-44D2B1EB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1ACA-6478-5193-663F-CA18C1CD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406E-3164-2975-EAEE-3C38302B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F3D5-8BDC-CED5-22E3-4CDF028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2DE3-3165-1BBE-C5C4-2E3AAE9DD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EA1C-9880-15C0-FEAB-D42B1214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787B-86F0-25AB-28BC-2CED80AF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DFB5-FA18-C3FF-F3C8-FC4CBA6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DDA5D-1B11-C4A7-7328-9FBF4A96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8CDB-BB61-C898-ECB4-7577A81C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BE68-CEF4-1D22-1BAC-7100D2C9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8F0D-39F0-0DED-5118-D357B51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48302-67D2-8094-DC51-372CAD07E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384A-93B8-1FF9-F1CB-8CE4BDBE1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B7691-08DB-D385-AD07-1DEAD7A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8B8CB-E2BB-01C2-2858-6C08413A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81EF7-823F-FB0D-F441-4DC99FE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67D4-E2A7-039D-9954-D8AA37CB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EDD69-E96B-EDEC-DF9E-CCE36730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4C03E-4879-7F19-5888-659B6C49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26EED-809B-CAC0-FFFA-EBE4E58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D4831-3633-8490-6E6D-644F32B0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B9C3-E221-1110-C63C-F014FB1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D68A-70D8-B15F-F985-5A259BEF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220F-CAF6-7E71-1B74-28597CB2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E921-E479-67EE-C154-22E9368E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0D926-803B-8AE3-FD2C-8E757ADE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1A9D0-1D7D-1B48-1BBD-98C3DA4C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B061-4FF0-52F2-5B09-5F307C68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E5E5-A6FA-2673-97F8-4E5C323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24D-1556-12FB-C46B-A377A29E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C85A6-25BD-4FB8-AB0E-077DAFFB1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053E8-B3BD-6709-D36B-8A31A4A6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C0F19-584A-F52F-EB22-4898F565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B907-1F32-F79A-404C-AA7DDBBB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4B89-80F8-10B4-B826-6036649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1E649-D2F9-197A-F489-0286AD49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3009-EAB7-4F42-C1CB-B5EA9964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CC61-94BD-E799-36A6-6EEC4081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EE6D-3E2A-4B48-B70C-5FCDFBB8873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710B-7B5E-6652-93F3-ACDB5BB3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A086-1164-C6CB-5B67-61BB25BC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C92D-EB25-4C20-965B-3E7409E0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7E9B-AAC5-42F3-5871-0B88288E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313" y="5016183"/>
            <a:ext cx="6601570" cy="1664278"/>
          </a:xfrm>
        </p:spPr>
        <p:txBody>
          <a:bodyPr>
            <a:normAutofit/>
          </a:bodyPr>
          <a:lstStyle/>
          <a:p>
            <a:r>
              <a:rPr lang="en-US" sz="1600" b="1" dirty="0"/>
              <a:t>Use case Diagram for User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0CB55-FE8A-6D87-43D8-C9B1F1042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702" y="4478865"/>
            <a:ext cx="1330518" cy="4133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User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2D301935-B34A-DACD-C0A6-CBB0B2F4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788" y="2002988"/>
            <a:ext cx="2294205" cy="22942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9ACC97-D299-D88E-E1E3-0FA38CB2342C}"/>
              </a:ext>
            </a:extLst>
          </p:cNvPr>
          <p:cNvSpPr/>
          <p:nvPr/>
        </p:nvSpPr>
        <p:spPr>
          <a:xfrm>
            <a:off x="3141329" y="161926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Login/Logout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88015-CDCF-437F-E443-D061B48EEE1A}"/>
              </a:ext>
            </a:extLst>
          </p:cNvPr>
          <p:cNvSpPr/>
          <p:nvPr/>
        </p:nvSpPr>
        <p:spPr>
          <a:xfrm>
            <a:off x="4893266" y="697371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6EDB47-15DE-5F28-B664-F1438DF63111}"/>
              </a:ext>
            </a:extLst>
          </p:cNvPr>
          <p:cNvSpPr/>
          <p:nvPr/>
        </p:nvSpPr>
        <p:spPr>
          <a:xfrm>
            <a:off x="5980608" y="1501817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Products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0A7285-B4BD-A49A-7C22-FFF9A2D55B43}"/>
              </a:ext>
            </a:extLst>
          </p:cNvPr>
          <p:cNvSpPr/>
          <p:nvPr/>
        </p:nvSpPr>
        <p:spPr>
          <a:xfrm>
            <a:off x="6347133" y="2681541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F2BF2C-7DBB-3D2B-F175-5067F8292404}"/>
              </a:ext>
            </a:extLst>
          </p:cNvPr>
          <p:cNvSpPr/>
          <p:nvPr/>
        </p:nvSpPr>
        <p:spPr>
          <a:xfrm>
            <a:off x="5928749" y="3796038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Virtually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7FDD91-3562-78AF-9CF9-73E7739FF61D}"/>
              </a:ext>
            </a:extLst>
          </p:cNvPr>
          <p:cNvSpPr/>
          <p:nvPr/>
        </p:nvSpPr>
        <p:spPr>
          <a:xfrm>
            <a:off x="5333261" y="4936136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Digitally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FBAAC0-D43D-AA32-6A05-9EF7354C456A}"/>
              </a:ext>
            </a:extLst>
          </p:cNvPr>
          <p:cNvSpPr/>
          <p:nvPr/>
        </p:nvSpPr>
        <p:spPr>
          <a:xfrm>
            <a:off x="3569640" y="5420915"/>
            <a:ext cx="175193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to Admin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8E47EB-011F-F30A-8221-4D167CBDE259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777077" y="942415"/>
            <a:ext cx="620817" cy="107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2F48DA-1762-9266-8362-5FE07C518EC4}"/>
              </a:ext>
            </a:extLst>
          </p:cNvPr>
          <p:cNvCxnSpPr>
            <a:cxnSpLocks/>
          </p:cNvCxnSpPr>
          <p:nvPr/>
        </p:nvCxnSpPr>
        <p:spPr>
          <a:xfrm>
            <a:off x="3332087" y="3504925"/>
            <a:ext cx="2512782" cy="6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6B142-C08A-B337-6E49-1FFFDCAF892A}"/>
              </a:ext>
            </a:extLst>
          </p:cNvPr>
          <p:cNvCxnSpPr>
            <a:cxnSpLocks/>
          </p:cNvCxnSpPr>
          <p:nvPr/>
        </p:nvCxnSpPr>
        <p:spPr>
          <a:xfrm>
            <a:off x="2999072" y="3907670"/>
            <a:ext cx="1105397" cy="145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95771-48ED-CC1B-7C0D-C57C4D9E09BA}"/>
              </a:ext>
            </a:extLst>
          </p:cNvPr>
          <p:cNvCxnSpPr>
            <a:cxnSpLocks/>
          </p:cNvCxnSpPr>
          <p:nvPr/>
        </p:nvCxnSpPr>
        <p:spPr>
          <a:xfrm>
            <a:off x="3248207" y="3796038"/>
            <a:ext cx="2151914" cy="129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8F2581-02DE-F9AE-46E9-A8D5262E4D00}"/>
              </a:ext>
            </a:extLst>
          </p:cNvPr>
          <p:cNvCxnSpPr>
            <a:cxnSpLocks/>
          </p:cNvCxnSpPr>
          <p:nvPr/>
        </p:nvCxnSpPr>
        <p:spPr>
          <a:xfrm flipV="1">
            <a:off x="3085697" y="1345007"/>
            <a:ext cx="1804067" cy="112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3CF3BF-21EB-0E78-47BE-FFAE1D9305C8}"/>
              </a:ext>
            </a:extLst>
          </p:cNvPr>
          <p:cNvCxnSpPr>
            <a:cxnSpLocks/>
          </p:cNvCxnSpPr>
          <p:nvPr/>
        </p:nvCxnSpPr>
        <p:spPr>
          <a:xfrm flipV="1">
            <a:off x="3215851" y="2030978"/>
            <a:ext cx="2761255" cy="7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B967EC-02F5-5049-F0AA-8149E36D1DD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332087" y="3138741"/>
            <a:ext cx="3015046" cy="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46BA9AD9-1704-86D8-886D-7B51C4EE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994" y="1630525"/>
            <a:ext cx="1099930" cy="109709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4A8FD0-D8A6-2362-38BE-A59D7DF3D1DA}"/>
              </a:ext>
            </a:extLst>
          </p:cNvPr>
          <p:cNvSpPr/>
          <p:nvPr/>
        </p:nvSpPr>
        <p:spPr>
          <a:xfrm>
            <a:off x="3552245" y="294050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2BE61C-72B4-968A-9D24-919546023C9D}"/>
              </a:ext>
            </a:extLst>
          </p:cNvPr>
          <p:cNvSpPr/>
          <p:nvPr/>
        </p:nvSpPr>
        <p:spPr>
          <a:xfrm>
            <a:off x="3602106" y="2060070"/>
            <a:ext cx="134275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Credential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FDA10F-A474-4D8C-0F3B-39211584D97B}"/>
              </a:ext>
            </a:extLst>
          </p:cNvPr>
          <p:cNvSpPr/>
          <p:nvPr/>
        </p:nvSpPr>
        <p:spPr>
          <a:xfrm>
            <a:off x="7903597" y="373829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Products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9A32DB-8AD8-FCF5-CCBC-1B5F94DF2770}"/>
              </a:ext>
            </a:extLst>
          </p:cNvPr>
          <p:cNvSpPr/>
          <p:nvPr/>
        </p:nvSpPr>
        <p:spPr>
          <a:xfrm>
            <a:off x="6096000" y="2146359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Modules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096F1B-3867-F725-F21E-26A8835B6D42}"/>
              </a:ext>
            </a:extLst>
          </p:cNvPr>
          <p:cNvSpPr/>
          <p:nvPr/>
        </p:nvSpPr>
        <p:spPr>
          <a:xfrm>
            <a:off x="7903597" y="4628789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8626DF-5890-CEE8-1616-FB3E06D751E4}"/>
              </a:ext>
            </a:extLst>
          </p:cNvPr>
          <p:cNvSpPr/>
          <p:nvPr/>
        </p:nvSpPr>
        <p:spPr>
          <a:xfrm>
            <a:off x="5920125" y="219042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Roll of Access</a:t>
            </a:r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57A00D-DFE2-D28F-D9AA-E284FEE2AEEF}"/>
              </a:ext>
            </a:extLst>
          </p:cNvPr>
          <p:cNvSpPr/>
          <p:nvPr/>
        </p:nvSpPr>
        <p:spPr>
          <a:xfrm>
            <a:off x="8436334" y="1345523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to Cart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988735-DB26-4D3D-556F-DB4CA337DF58}"/>
              </a:ext>
            </a:extLst>
          </p:cNvPr>
          <p:cNvSpPr/>
          <p:nvPr/>
        </p:nvSpPr>
        <p:spPr>
          <a:xfrm>
            <a:off x="8604110" y="2397637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4F2FB1-BBBC-F39B-178A-4C521843A6E2}"/>
              </a:ext>
            </a:extLst>
          </p:cNvPr>
          <p:cNvSpPr/>
          <p:nvPr/>
        </p:nvSpPr>
        <p:spPr>
          <a:xfrm>
            <a:off x="8531750" y="3509419"/>
            <a:ext cx="1256306" cy="659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728A9-DC1D-247F-040E-89AB13C1BB2C}"/>
              </a:ext>
            </a:extLst>
          </p:cNvPr>
          <p:cNvSpPr/>
          <p:nvPr/>
        </p:nvSpPr>
        <p:spPr>
          <a:xfrm>
            <a:off x="5950451" y="4405819"/>
            <a:ext cx="1547403" cy="65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2063B-3F1A-9CFE-8C35-E786A5DD7A19}"/>
              </a:ext>
            </a:extLst>
          </p:cNvPr>
          <p:cNvSpPr txBox="1"/>
          <p:nvPr/>
        </p:nvSpPr>
        <p:spPr>
          <a:xfrm>
            <a:off x="1669331" y="2840020"/>
            <a:ext cx="11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11125C-D732-33EF-AC39-D1DA1EA84E0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38943" y="857359"/>
            <a:ext cx="1497284" cy="113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C633B-8983-C80D-F703-A6FD13AEB7C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180398" y="954008"/>
            <a:ext cx="0" cy="110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C63D1-DF1C-4ACC-FBA1-4F787DD55F98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748220" y="811577"/>
            <a:ext cx="1328440" cy="1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37CFCA-1F42-95F9-FD71-3366799127A5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548278" y="879000"/>
            <a:ext cx="0" cy="127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C45FFC-0B20-4746-3BC3-B96CBEC4D04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4153" y="925407"/>
            <a:ext cx="1348598" cy="122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3D5407-6518-70A6-15B7-A7E6540F2E3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7138885" y="1908832"/>
            <a:ext cx="1481431" cy="3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96389-8C8E-9B33-4B5B-999FD78A4232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7352306" y="2476338"/>
            <a:ext cx="1251804" cy="25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F4261D-2B3E-BBBC-FD22-3AAB425833DD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7168324" y="2709668"/>
            <a:ext cx="1547408" cy="89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7C15BA-B8FD-1DBB-BA25-927D5295C04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6724153" y="2806317"/>
            <a:ext cx="1807597" cy="182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CB292A-6332-311E-B716-07D205F9C13E}"/>
              </a:ext>
            </a:extLst>
          </p:cNvPr>
          <p:cNvCxnSpPr>
            <a:cxnSpLocks/>
          </p:cNvCxnSpPr>
          <p:nvPr/>
        </p:nvCxnSpPr>
        <p:spPr>
          <a:xfrm>
            <a:off x="6692399" y="2816677"/>
            <a:ext cx="0" cy="157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BE62FDA-06B7-387D-9A72-DDCC428D2666}"/>
              </a:ext>
            </a:extLst>
          </p:cNvPr>
          <p:cNvSpPr/>
          <p:nvPr/>
        </p:nvSpPr>
        <p:spPr>
          <a:xfrm>
            <a:off x="119878" y="551490"/>
            <a:ext cx="900001" cy="4477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7F23E-CF82-F35F-7E8F-B54BE51B2548}"/>
              </a:ext>
            </a:extLst>
          </p:cNvPr>
          <p:cNvSpPr/>
          <p:nvPr/>
        </p:nvSpPr>
        <p:spPr>
          <a:xfrm>
            <a:off x="1933794" y="248318"/>
            <a:ext cx="896436" cy="5123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6ABE8B-6356-CC9C-A060-78DA102F2E29}"/>
              </a:ext>
            </a:extLst>
          </p:cNvPr>
          <p:cNvSpPr/>
          <p:nvPr/>
        </p:nvSpPr>
        <p:spPr>
          <a:xfrm>
            <a:off x="1005977" y="305586"/>
            <a:ext cx="838661" cy="502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F6581D-A4E7-0723-888C-65A6A8388680}"/>
              </a:ext>
            </a:extLst>
          </p:cNvPr>
          <p:cNvSpPr/>
          <p:nvPr/>
        </p:nvSpPr>
        <p:spPr>
          <a:xfrm>
            <a:off x="2940313" y="406827"/>
            <a:ext cx="942604" cy="4949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C279A3-4024-9492-7206-4BF474C77D81}"/>
              </a:ext>
            </a:extLst>
          </p:cNvPr>
          <p:cNvSpPr/>
          <p:nvPr/>
        </p:nvSpPr>
        <p:spPr>
          <a:xfrm>
            <a:off x="3355226" y="1140742"/>
            <a:ext cx="905498" cy="467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type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CA5D820-38F7-0B6D-D735-BD2A54968E58}"/>
              </a:ext>
            </a:extLst>
          </p:cNvPr>
          <p:cNvSpPr/>
          <p:nvPr/>
        </p:nvSpPr>
        <p:spPr>
          <a:xfrm>
            <a:off x="5337640" y="1380905"/>
            <a:ext cx="1069848" cy="6454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FFEE7-3E07-69B1-16E2-59C6D3B08385}"/>
              </a:ext>
            </a:extLst>
          </p:cNvPr>
          <p:cNvSpPr/>
          <p:nvPr/>
        </p:nvSpPr>
        <p:spPr>
          <a:xfrm>
            <a:off x="8203656" y="1317566"/>
            <a:ext cx="1274064" cy="479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99B7F68-65B6-5AB4-F1E0-8E835CA6DE1A}"/>
              </a:ext>
            </a:extLst>
          </p:cNvPr>
          <p:cNvSpPr/>
          <p:nvPr/>
        </p:nvSpPr>
        <p:spPr>
          <a:xfrm>
            <a:off x="6715436" y="2183850"/>
            <a:ext cx="1274064" cy="6454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F770DD-B930-AC46-CE1F-0097FBE191F7}"/>
              </a:ext>
            </a:extLst>
          </p:cNvPr>
          <p:cNvSpPr/>
          <p:nvPr/>
        </p:nvSpPr>
        <p:spPr>
          <a:xfrm>
            <a:off x="10013045" y="77874"/>
            <a:ext cx="942605" cy="5320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F04DFB-123F-DF19-6F31-815D6728F701}"/>
              </a:ext>
            </a:extLst>
          </p:cNvPr>
          <p:cNvSpPr/>
          <p:nvPr/>
        </p:nvSpPr>
        <p:spPr>
          <a:xfrm>
            <a:off x="10376383" y="723320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A05E5A-6CB8-D0A2-A898-96CC04E9FD0C}"/>
              </a:ext>
            </a:extLst>
          </p:cNvPr>
          <p:cNvSpPr/>
          <p:nvPr/>
        </p:nvSpPr>
        <p:spPr>
          <a:xfrm>
            <a:off x="10566084" y="1479128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1D6A8A-AC70-EA8F-1E0B-5E2AB725D264}"/>
              </a:ext>
            </a:extLst>
          </p:cNvPr>
          <p:cNvSpPr/>
          <p:nvPr/>
        </p:nvSpPr>
        <p:spPr>
          <a:xfrm>
            <a:off x="10736269" y="2237937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E92620FD-33A6-4B1A-EBCE-B06453CE3214}"/>
              </a:ext>
            </a:extLst>
          </p:cNvPr>
          <p:cNvSpPr/>
          <p:nvPr/>
        </p:nvSpPr>
        <p:spPr>
          <a:xfrm>
            <a:off x="6899340" y="3106277"/>
            <a:ext cx="1274064" cy="6454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A1AA9-DD62-DC24-F8D9-36F42314D8C4}"/>
              </a:ext>
            </a:extLst>
          </p:cNvPr>
          <p:cNvSpPr/>
          <p:nvPr/>
        </p:nvSpPr>
        <p:spPr>
          <a:xfrm>
            <a:off x="8458200" y="4135223"/>
            <a:ext cx="1274064" cy="453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E8E9E8-44A6-D65F-31E2-090119F1AB08}"/>
              </a:ext>
            </a:extLst>
          </p:cNvPr>
          <p:cNvSpPr/>
          <p:nvPr/>
        </p:nvSpPr>
        <p:spPr>
          <a:xfrm>
            <a:off x="10749246" y="3045500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49D0CD-2D17-BA78-DBFC-BA6CBF4EAA8C}"/>
              </a:ext>
            </a:extLst>
          </p:cNvPr>
          <p:cNvSpPr/>
          <p:nvPr/>
        </p:nvSpPr>
        <p:spPr>
          <a:xfrm>
            <a:off x="10855778" y="3812500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65389E-98CA-5A6C-6828-A138810894BE}"/>
              </a:ext>
            </a:extLst>
          </p:cNvPr>
          <p:cNvSpPr/>
          <p:nvPr/>
        </p:nvSpPr>
        <p:spPr>
          <a:xfrm>
            <a:off x="10855778" y="4586506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AD77FD-57FC-CF8E-C3D8-1BBF0F1B240C}"/>
              </a:ext>
            </a:extLst>
          </p:cNvPr>
          <p:cNvSpPr/>
          <p:nvPr/>
        </p:nvSpPr>
        <p:spPr>
          <a:xfrm>
            <a:off x="10835178" y="5290255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8BDEBF-2115-4D8D-3C6C-CEB201F304C5}"/>
              </a:ext>
            </a:extLst>
          </p:cNvPr>
          <p:cNvSpPr/>
          <p:nvPr/>
        </p:nvSpPr>
        <p:spPr>
          <a:xfrm>
            <a:off x="10719406" y="6022818"/>
            <a:ext cx="1249628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64902B0-4D8B-FD1F-E9D5-2BE31914023F}"/>
              </a:ext>
            </a:extLst>
          </p:cNvPr>
          <p:cNvSpPr/>
          <p:nvPr/>
        </p:nvSpPr>
        <p:spPr>
          <a:xfrm>
            <a:off x="5055964" y="2973743"/>
            <a:ext cx="1498965" cy="6454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0B948B0-80F4-A43F-9A23-30536334208C}"/>
              </a:ext>
            </a:extLst>
          </p:cNvPr>
          <p:cNvSpPr/>
          <p:nvPr/>
        </p:nvSpPr>
        <p:spPr>
          <a:xfrm>
            <a:off x="2566268" y="2338649"/>
            <a:ext cx="1437627" cy="60110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AD056-56B4-B535-E0A6-DB027A45F383}"/>
              </a:ext>
            </a:extLst>
          </p:cNvPr>
          <p:cNvSpPr/>
          <p:nvPr/>
        </p:nvSpPr>
        <p:spPr>
          <a:xfrm>
            <a:off x="1821182" y="3002002"/>
            <a:ext cx="728708" cy="36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7C5162-C2C5-BF95-9EC0-138E5BEA3F82}"/>
              </a:ext>
            </a:extLst>
          </p:cNvPr>
          <p:cNvSpPr/>
          <p:nvPr/>
        </p:nvSpPr>
        <p:spPr>
          <a:xfrm>
            <a:off x="218082" y="1675818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60693D-F7FC-9D79-4D1E-37F0BC7CB49A}"/>
              </a:ext>
            </a:extLst>
          </p:cNvPr>
          <p:cNvSpPr/>
          <p:nvPr/>
        </p:nvSpPr>
        <p:spPr>
          <a:xfrm>
            <a:off x="74939" y="2460831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DC5B29-761E-D2DB-F50F-E52DD1BA7A07}"/>
              </a:ext>
            </a:extLst>
          </p:cNvPr>
          <p:cNvSpPr/>
          <p:nvPr/>
        </p:nvSpPr>
        <p:spPr>
          <a:xfrm>
            <a:off x="73119" y="3199449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0659B9-1217-674F-4D78-8BBDB8AF4904}"/>
              </a:ext>
            </a:extLst>
          </p:cNvPr>
          <p:cNvSpPr/>
          <p:nvPr/>
        </p:nvSpPr>
        <p:spPr>
          <a:xfrm>
            <a:off x="308898" y="3891291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F66C59-B46A-8774-6F5C-95A98F1FF8D0}"/>
              </a:ext>
            </a:extLst>
          </p:cNvPr>
          <p:cNvSpPr/>
          <p:nvPr/>
        </p:nvSpPr>
        <p:spPr>
          <a:xfrm>
            <a:off x="1248156" y="4387372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7FA710-B67A-84B6-46E9-C4E129EE2BBE}"/>
              </a:ext>
            </a:extLst>
          </p:cNvPr>
          <p:cNvSpPr/>
          <p:nvPr/>
        </p:nvSpPr>
        <p:spPr>
          <a:xfrm>
            <a:off x="2459736" y="4244943"/>
            <a:ext cx="1133856" cy="645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EE81FED6-07C6-85F6-8870-AA997B9FD9D3}"/>
              </a:ext>
            </a:extLst>
          </p:cNvPr>
          <p:cNvSpPr/>
          <p:nvPr/>
        </p:nvSpPr>
        <p:spPr>
          <a:xfrm>
            <a:off x="3518233" y="3568612"/>
            <a:ext cx="1243908" cy="6454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0A8F88-2AF6-9F05-E56D-E9E87C51BD4C}"/>
              </a:ext>
            </a:extLst>
          </p:cNvPr>
          <p:cNvSpPr/>
          <p:nvPr/>
        </p:nvSpPr>
        <p:spPr>
          <a:xfrm>
            <a:off x="4966819" y="4728829"/>
            <a:ext cx="1274064" cy="453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613F35-36CB-16CA-E8D2-E320BAC035BC}"/>
              </a:ext>
            </a:extLst>
          </p:cNvPr>
          <p:cNvSpPr/>
          <p:nvPr/>
        </p:nvSpPr>
        <p:spPr>
          <a:xfrm>
            <a:off x="569879" y="5205900"/>
            <a:ext cx="920689" cy="4568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0D58A-41FE-6A7B-8DD1-3CB64BC3425F}"/>
              </a:ext>
            </a:extLst>
          </p:cNvPr>
          <p:cNvSpPr/>
          <p:nvPr/>
        </p:nvSpPr>
        <p:spPr>
          <a:xfrm>
            <a:off x="970281" y="5804213"/>
            <a:ext cx="997406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F25E7D-4DB7-0B5F-8ACC-1494DC4426D8}"/>
              </a:ext>
            </a:extLst>
          </p:cNvPr>
          <p:cNvSpPr/>
          <p:nvPr/>
        </p:nvSpPr>
        <p:spPr>
          <a:xfrm>
            <a:off x="2599236" y="6307749"/>
            <a:ext cx="901604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170CA1-9754-8316-16CB-3602303FC572}"/>
              </a:ext>
            </a:extLst>
          </p:cNvPr>
          <p:cNvSpPr/>
          <p:nvPr/>
        </p:nvSpPr>
        <p:spPr>
          <a:xfrm>
            <a:off x="3706065" y="6221458"/>
            <a:ext cx="920689" cy="5235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E4267F-3D69-314A-395D-9BF882B8DD56}"/>
              </a:ext>
            </a:extLst>
          </p:cNvPr>
          <p:cNvSpPr/>
          <p:nvPr/>
        </p:nvSpPr>
        <p:spPr>
          <a:xfrm>
            <a:off x="4762141" y="6232674"/>
            <a:ext cx="901604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AE5B26-E14D-A39F-5029-F649E32DFFDB}"/>
              </a:ext>
            </a:extLst>
          </p:cNvPr>
          <p:cNvSpPr/>
          <p:nvPr/>
        </p:nvSpPr>
        <p:spPr>
          <a:xfrm>
            <a:off x="5813832" y="6212445"/>
            <a:ext cx="901604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4E88C5-5221-E4F1-2CC7-5D3838A083BB}"/>
              </a:ext>
            </a:extLst>
          </p:cNvPr>
          <p:cNvSpPr/>
          <p:nvPr/>
        </p:nvSpPr>
        <p:spPr>
          <a:xfrm>
            <a:off x="6774533" y="6212445"/>
            <a:ext cx="901604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B5DDD-2CC9-F63F-F304-ED88D8CC44D6}"/>
              </a:ext>
            </a:extLst>
          </p:cNvPr>
          <p:cNvSpPr/>
          <p:nvPr/>
        </p:nvSpPr>
        <p:spPr>
          <a:xfrm>
            <a:off x="7785594" y="6221458"/>
            <a:ext cx="998851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3B7C93-B71B-7C1E-E8AF-85C6977419B9}"/>
              </a:ext>
            </a:extLst>
          </p:cNvPr>
          <p:cNvSpPr/>
          <p:nvPr/>
        </p:nvSpPr>
        <p:spPr>
          <a:xfrm>
            <a:off x="8704064" y="5883882"/>
            <a:ext cx="901604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Price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F82BEF-B2B9-E735-B02D-15940A569C16}"/>
              </a:ext>
            </a:extLst>
          </p:cNvPr>
          <p:cNvSpPr/>
          <p:nvPr/>
        </p:nvSpPr>
        <p:spPr>
          <a:xfrm>
            <a:off x="8762577" y="5231952"/>
            <a:ext cx="1059217" cy="469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Status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31A8C3-1999-3F48-582B-EF86A68DB4F1}"/>
              </a:ext>
            </a:extLst>
          </p:cNvPr>
          <p:cNvSpPr/>
          <p:nvPr/>
        </p:nvSpPr>
        <p:spPr>
          <a:xfrm>
            <a:off x="1495951" y="6307749"/>
            <a:ext cx="920689" cy="437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B86659-C633-1A1B-2D17-B61BB1056075}"/>
              </a:ext>
            </a:extLst>
          </p:cNvPr>
          <p:cNvCxnSpPr>
            <a:cxnSpLocks/>
          </p:cNvCxnSpPr>
          <p:nvPr/>
        </p:nvCxnSpPr>
        <p:spPr>
          <a:xfrm flipV="1">
            <a:off x="2429269" y="1687792"/>
            <a:ext cx="2783674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315DD2-9463-90D8-D824-18B9D82BF8E5}"/>
              </a:ext>
            </a:extLst>
          </p:cNvPr>
          <p:cNvCxnSpPr>
            <a:cxnSpLocks/>
          </p:cNvCxnSpPr>
          <p:nvPr/>
        </p:nvCxnSpPr>
        <p:spPr>
          <a:xfrm flipV="1">
            <a:off x="6573877" y="1587012"/>
            <a:ext cx="1599527" cy="1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1A5DDC-96E5-CC22-3F01-CC5243422678}"/>
              </a:ext>
            </a:extLst>
          </p:cNvPr>
          <p:cNvCxnSpPr>
            <a:cxnSpLocks/>
          </p:cNvCxnSpPr>
          <p:nvPr/>
        </p:nvCxnSpPr>
        <p:spPr>
          <a:xfrm flipV="1">
            <a:off x="9164869" y="635305"/>
            <a:ext cx="656925" cy="6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66114B-4754-84B1-FCFA-C4936FF76C46}"/>
              </a:ext>
            </a:extLst>
          </p:cNvPr>
          <p:cNvCxnSpPr>
            <a:cxnSpLocks/>
          </p:cNvCxnSpPr>
          <p:nvPr/>
        </p:nvCxnSpPr>
        <p:spPr>
          <a:xfrm flipV="1">
            <a:off x="9493331" y="1046043"/>
            <a:ext cx="804766" cy="2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26EB8D-7E2E-F8CB-71FF-BCEA9DC90787}"/>
              </a:ext>
            </a:extLst>
          </p:cNvPr>
          <p:cNvCxnSpPr>
            <a:cxnSpLocks/>
          </p:cNvCxnSpPr>
          <p:nvPr/>
        </p:nvCxnSpPr>
        <p:spPr>
          <a:xfrm>
            <a:off x="9701770" y="1562280"/>
            <a:ext cx="864314" cy="13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5AA346F-5879-C5ED-9D41-5F65F313DEEE}"/>
              </a:ext>
            </a:extLst>
          </p:cNvPr>
          <p:cNvCxnSpPr>
            <a:cxnSpLocks/>
          </p:cNvCxnSpPr>
          <p:nvPr/>
        </p:nvCxnSpPr>
        <p:spPr>
          <a:xfrm>
            <a:off x="9628101" y="1746899"/>
            <a:ext cx="1081211" cy="65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5602B3-A10E-FDC7-2857-AD1B10682CC1}"/>
              </a:ext>
            </a:extLst>
          </p:cNvPr>
          <p:cNvCxnSpPr>
            <a:cxnSpLocks/>
          </p:cNvCxnSpPr>
          <p:nvPr/>
        </p:nvCxnSpPr>
        <p:spPr>
          <a:xfrm flipH="1">
            <a:off x="7785594" y="1906869"/>
            <a:ext cx="579928" cy="44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8560FA-0A2E-DA21-4D82-77C1DDC42868}"/>
              </a:ext>
            </a:extLst>
          </p:cNvPr>
          <p:cNvCxnSpPr>
            <a:cxnSpLocks/>
          </p:cNvCxnSpPr>
          <p:nvPr/>
        </p:nvCxnSpPr>
        <p:spPr>
          <a:xfrm flipH="1">
            <a:off x="2642736" y="2722777"/>
            <a:ext cx="4270030" cy="4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533FBA-84B9-1796-1A0E-5FC1E02BABD7}"/>
              </a:ext>
            </a:extLst>
          </p:cNvPr>
          <p:cNvCxnSpPr>
            <a:cxnSpLocks/>
          </p:cNvCxnSpPr>
          <p:nvPr/>
        </p:nvCxnSpPr>
        <p:spPr>
          <a:xfrm>
            <a:off x="2526383" y="1762435"/>
            <a:ext cx="4698952" cy="138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CFDC28-160A-0DBD-1FB0-DEABD6EDD5BB}"/>
              </a:ext>
            </a:extLst>
          </p:cNvPr>
          <p:cNvCxnSpPr>
            <a:cxnSpLocks/>
          </p:cNvCxnSpPr>
          <p:nvPr/>
        </p:nvCxnSpPr>
        <p:spPr>
          <a:xfrm>
            <a:off x="7738276" y="3663558"/>
            <a:ext cx="657230" cy="30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7A8286-76D1-9FBB-DE6A-895F562F328A}"/>
              </a:ext>
            </a:extLst>
          </p:cNvPr>
          <p:cNvCxnSpPr>
            <a:cxnSpLocks/>
          </p:cNvCxnSpPr>
          <p:nvPr/>
        </p:nvCxnSpPr>
        <p:spPr>
          <a:xfrm flipH="1">
            <a:off x="1576500" y="4970238"/>
            <a:ext cx="3273964" cy="35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C2EB9FE-54A1-265C-5119-174DA618C283}"/>
              </a:ext>
            </a:extLst>
          </p:cNvPr>
          <p:cNvCxnSpPr>
            <a:cxnSpLocks/>
          </p:cNvCxnSpPr>
          <p:nvPr/>
        </p:nvCxnSpPr>
        <p:spPr>
          <a:xfrm flipH="1" flipV="1">
            <a:off x="1323328" y="2225192"/>
            <a:ext cx="588869" cy="6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8888AD6-B97F-005D-F2D7-F989AB59A3C9}"/>
              </a:ext>
            </a:extLst>
          </p:cNvPr>
          <p:cNvCxnSpPr>
            <a:cxnSpLocks/>
          </p:cNvCxnSpPr>
          <p:nvPr/>
        </p:nvCxnSpPr>
        <p:spPr>
          <a:xfrm flipH="1" flipV="1">
            <a:off x="1259752" y="2921158"/>
            <a:ext cx="476464" cy="1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5D60D74-E486-A68A-7ACA-4C5A714624BA}"/>
              </a:ext>
            </a:extLst>
          </p:cNvPr>
          <p:cNvCxnSpPr>
            <a:cxnSpLocks/>
          </p:cNvCxnSpPr>
          <p:nvPr/>
        </p:nvCxnSpPr>
        <p:spPr>
          <a:xfrm flipH="1">
            <a:off x="1286024" y="3285886"/>
            <a:ext cx="450192" cy="2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CD90DA5-2493-FFD4-7919-793F420CBD52}"/>
              </a:ext>
            </a:extLst>
          </p:cNvPr>
          <p:cNvCxnSpPr>
            <a:cxnSpLocks/>
          </p:cNvCxnSpPr>
          <p:nvPr/>
        </p:nvCxnSpPr>
        <p:spPr>
          <a:xfrm flipH="1">
            <a:off x="1323328" y="3444398"/>
            <a:ext cx="588869" cy="4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37B8FA6-34E2-A851-8DEF-0CC2FA1F4BA2}"/>
              </a:ext>
            </a:extLst>
          </p:cNvPr>
          <p:cNvCxnSpPr>
            <a:cxnSpLocks/>
          </p:cNvCxnSpPr>
          <p:nvPr/>
        </p:nvCxnSpPr>
        <p:spPr>
          <a:xfrm flipH="1">
            <a:off x="1844174" y="3484844"/>
            <a:ext cx="265943" cy="81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C98D95C-5AB5-9615-C367-F3826C9B0AAD}"/>
              </a:ext>
            </a:extLst>
          </p:cNvPr>
          <p:cNvCxnSpPr>
            <a:cxnSpLocks/>
          </p:cNvCxnSpPr>
          <p:nvPr/>
        </p:nvCxnSpPr>
        <p:spPr>
          <a:xfrm>
            <a:off x="2287903" y="3448072"/>
            <a:ext cx="351336" cy="7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6B7D5E-E2CD-B340-78BD-B72A127E9B03}"/>
              </a:ext>
            </a:extLst>
          </p:cNvPr>
          <p:cNvCxnSpPr>
            <a:cxnSpLocks/>
          </p:cNvCxnSpPr>
          <p:nvPr/>
        </p:nvCxnSpPr>
        <p:spPr>
          <a:xfrm>
            <a:off x="2566268" y="3444398"/>
            <a:ext cx="1133528" cy="2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B10763E-75B0-7946-5730-E440F6CBFF28}"/>
              </a:ext>
            </a:extLst>
          </p:cNvPr>
          <p:cNvCxnSpPr>
            <a:cxnSpLocks/>
          </p:cNvCxnSpPr>
          <p:nvPr/>
        </p:nvCxnSpPr>
        <p:spPr>
          <a:xfrm>
            <a:off x="4451190" y="4152677"/>
            <a:ext cx="787283" cy="48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DA25DFF-8350-9EA7-72B1-2D203034039F}"/>
              </a:ext>
            </a:extLst>
          </p:cNvPr>
          <p:cNvCxnSpPr>
            <a:cxnSpLocks/>
          </p:cNvCxnSpPr>
          <p:nvPr/>
        </p:nvCxnSpPr>
        <p:spPr>
          <a:xfrm>
            <a:off x="2429269" y="1783691"/>
            <a:ext cx="347242" cy="6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994BCC0-BFA2-B3D1-F03C-4A1655EEA0A5}"/>
              </a:ext>
            </a:extLst>
          </p:cNvPr>
          <p:cNvCxnSpPr>
            <a:cxnSpLocks/>
          </p:cNvCxnSpPr>
          <p:nvPr/>
        </p:nvCxnSpPr>
        <p:spPr>
          <a:xfrm flipH="1">
            <a:off x="5641135" y="3740401"/>
            <a:ext cx="150987" cy="89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D3150FF-E070-BC70-621B-D258522074DA}"/>
              </a:ext>
            </a:extLst>
          </p:cNvPr>
          <p:cNvCxnSpPr>
            <a:cxnSpLocks/>
          </p:cNvCxnSpPr>
          <p:nvPr/>
        </p:nvCxnSpPr>
        <p:spPr>
          <a:xfrm>
            <a:off x="2509520" y="1804272"/>
            <a:ext cx="2892983" cy="124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F29E7B2-96DE-4681-AB26-118FDA45A954}"/>
              </a:ext>
            </a:extLst>
          </p:cNvPr>
          <p:cNvSpPr/>
          <p:nvPr/>
        </p:nvSpPr>
        <p:spPr>
          <a:xfrm>
            <a:off x="1397787" y="1335440"/>
            <a:ext cx="1274064" cy="479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C0B17E-93A1-492E-8F6A-21D649C20008}"/>
              </a:ext>
            </a:extLst>
          </p:cNvPr>
          <p:cNvCxnSpPr>
            <a:cxnSpLocks/>
          </p:cNvCxnSpPr>
          <p:nvPr/>
        </p:nvCxnSpPr>
        <p:spPr>
          <a:xfrm flipH="1" flipV="1">
            <a:off x="909263" y="930348"/>
            <a:ext cx="588382" cy="53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CE0D1A-B5CE-4B0A-869B-9D53B4F29A2B}"/>
              </a:ext>
            </a:extLst>
          </p:cNvPr>
          <p:cNvCxnSpPr>
            <a:cxnSpLocks/>
          </p:cNvCxnSpPr>
          <p:nvPr/>
        </p:nvCxnSpPr>
        <p:spPr>
          <a:xfrm flipV="1">
            <a:off x="2360415" y="801396"/>
            <a:ext cx="0" cy="62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CBD48C-31AF-4356-88A2-6895A1D5AFB6}"/>
              </a:ext>
            </a:extLst>
          </p:cNvPr>
          <p:cNvCxnSpPr/>
          <p:nvPr/>
        </p:nvCxnSpPr>
        <p:spPr>
          <a:xfrm flipV="1">
            <a:off x="1519227" y="831434"/>
            <a:ext cx="0" cy="5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62B460-3781-48F8-AD35-7B31325169F7}"/>
              </a:ext>
            </a:extLst>
          </p:cNvPr>
          <p:cNvCxnSpPr>
            <a:cxnSpLocks/>
          </p:cNvCxnSpPr>
          <p:nvPr/>
        </p:nvCxnSpPr>
        <p:spPr>
          <a:xfrm flipV="1">
            <a:off x="2543991" y="821891"/>
            <a:ext cx="525732" cy="64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44ED5B-18B4-4F27-B740-5DAF2F9CD7DF}"/>
              </a:ext>
            </a:extLst>
          </p:cNvPr>
          <p:cNvCxnSpPr>
            <a:stCxn id="91" idx="3"/>
            <a:endCxn id="10" idx="2"/>
          </p:cNvCxnSpPr>
          <p:nvPr/>
        </p:nvCxnSpPr>
        <p:spPr>
          <a:xfrm flipV="1">
            <a:off x="2671851" y="1374247"/>
            <a:ext cx="683375" cy="2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D2EFA-BD65-BE34-F0FA-F3F89BC770B1}"/>
              </a:ext>
            </a:extLst>
          </p:cNvPr>
          <p:cNvSpPr/>
          <p:nvPr/>
        </p:nvSpPr>
        <p:spPr>
          <a:xfrm>
            <a:off x="1006874" y="1120584"/>
            <a:ext cx="1132643" cy="473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82723-8814-CA35-7C6E-937EE9CEAF5C}"/>
              </a:ext>
            </a:extLst>
          </p:cNvPr>
          <p:cNvSpPr/>
          <p:nvPr/>
        </p:nvSpPr>
        <p:spPr>
          <a:xfrm>
            <a:off x="5319280" y="5103534"/>
            <a:ext cx="1132643" cy="473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7C02F-4A9B-9147-D3E5-693E852B20D5}"/>
              </a:ext>
            </a:extLst>
          </p:cNvPr>
          <p:cNvSpPr/>
          <p:nvPr/>
        </p:nvSpPr>
        <p:spPr>
          <a:xfrm>
            <a:off x="3105453" y="972888"/>
            <a:ext cx="1373658" cy="7240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1E00EB-6737-73DB-C263-FB4CC9EB4F2F}"/>
              </a:ext>
            </a:extLst>
          </p:cNvPr>
          <p:cNvSpPr/>
          <p:nvPr/>
        </p:nvSpPr>
        <p:spPr>
          <a:xfrm>
            <a:off x="3151197" y="2840794"/>
            <a:ext cx="1376039" cy="6807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 Credential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F903-5C52-A896-8B90-AE7782780D32}"/>
              </a:ext>
            </a:extLst>
          </p:cNvPr>
          <p:cNvSpPr/>
          <p:nvPr/>
        </p:nvSpPr>
        <p:spPr>
          <a:xfrm>
            <a:off x="4861453" y="1061839"/>
            <a:ext cx="1386311" cy="6350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Roll of Access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E45D0-76AE-20E3-C501-856FFBA7AD44}"/>
              </a:ext>
            </a:extLst>
          </p:cNvPr>
          <p:cNvSpPr/>
          <p:nvPr/>
        </p:nvSpPr>
        <p:spPr>
          <a:xfrm>
            <a:off x="5013740" y="2853452"/>
            <a:ext cx="1376039" cy="6807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Modules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D6ED3-6D60-8A7E-59CA-5E07FDB76592}"/>
              </a:ext>
            </a:extLst>
          </p:cNvPr>
          <p:cNvSpPr/>
          <p:nvPr/>
        </p:nvSpPr>
        <p:spPr>
          <a:xfrm>
            <a:off x="7245066" y="1382891"/>
            <a:ext cx="1376039" cy="6807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12BBE-34B7-50C1-CABD-48928FAD938B}"/>
              </a:ext>
            </a:extLst>
          </p:cNvPr>
          <p:cNvSpPr/>
          <p:nvPr/>
        </p:nvSpPr>
        <p:spPr>
          <a:xfrm>
            <a:off x="7856737" y="2388083"/>
            <a:ext cx="1376039" cy="6807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4440B1-6A27-432D-0C9B-0E3A1819C00F}"/>
              </a:ext>
            </a:extLst>
          </p:cNvPr>
          <p:cNvSpPr/>
          <p:nvPr/>
        </p:nvSpPr>
        <p:spPr>
          <a:xfrm>
            <a:off x="8025414" y="3497324"/>
            <a:ext cx="1376038" cy="786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EFE62F-45AC-E63E-5976-86CAC0BDEBDB}"/>
              </a:ext>
            </a:extLst>
          </p:cNvPr>
          <p:cNvSpPr/>
          <p:nvPr/>
        </p:nvSpPr>
        <p:spPr>
          <a:xfrm>
            <a:off x="7426169" y="4613691"/>
            <a:ext cx="1376039" cy="6807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847D1-1119-9AED-A493-A85C1BD50467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139517" y="1334901"/>
            <a:ext cx="965936" cy="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1B4204-294D-988A-D01A-B697CCB7A33D}"/>
              </a:ext>
            </a:extLst>
          </p:cNvPr>
          <p:cNvCxnSpPr>
            <a:cxnSpLocks/>
          </p:cNvCxnSpPr>
          <p:nvPr/>
        </p:nvCxnSpPr>
        <p:spPr>
          <a:xfrm>
            <a:off x="3757289" y="1663584"/>
            <a:ext cx="34993" cy="117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5095E9-FF92-65B6-8C61-70214F9D40E4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074996" y="1603909"/>
            <a:ext cx="989478" cy="12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94DE38-3660-C057-A472-3DA9AA7D8704}"/>
              </a:ext>
            </a:extLst>
          </p:cNvPr>
          <p:cNvCxnSpPr>
            <a:cxnSpLocks/>
          </p:cNvCxnSpPr>
          <p:nvPr/>
        </p:nvCxnSpPr>
        <p:spPr>
          <a:xfrm>
            <a:off x="5680267" y="1688256"/>
            <a:ext cx="0" cy="118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C469C-BCA6-4039-2733-20CDBE426BCB}"/>
              </a:ext>
            </a:extLst>
          </p:cNvPr>
          <p:cNvCxnSpPr>
            <a:cxnSpLocks/>
            <a:stCxn id="9" idx="7"/>
            <a:endCxn id="11" idx="2"/>
          </p:cNvCxnSpPr>
          <p:nvPr/>
        </p:nvCxnSpPr>
        <p:spPr>
          <a:xfrm flipV="1">
            <a:off x="6188263" y="2728447"/>
            <a:ext cx="1668474" cy="22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D9BED8-89D0-FB37-104B-6B5A7474B33F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007743" y="1963929"/>
            <a:ext cx="1438839" cy="92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A8CD7B-8EE8-A84B-8482-02B137D95A81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6188263" y="3434490"/>
            <a:ext cx="1837151" cy="45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3E69A4-2864-2EA8-62AF-D1627E6B48A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80217" y="3521232"/>
            <a:ext cx="1647468" cy="119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0BF956-1388-B01D-05C3-CE1A92AEB9AA}"/>
              </a:ext>
            </a:extLst>
          </p:cNvPr>
          <p:cNvCxnSpPr>
            <a:cxnSpLocks/>
          </p:cNvCxnSpPr>
          <p:nvPr/>
        </p:nvCxnSpPr>
        <p:spPr>
          <a:xfrm flipH="1">
            <a:off x="5768479" y="3198986"/>
            <a:ext cx="3483" cy="190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D9027AC0-1CF7-7786-DE99-7F607436E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451" y="2015873"/>
            <a:ext cx="1692359" cy="169235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2B7BBE-3909-94C5-F6A5-E0E86BABA017}"/>
              </a:ext>
            </a:extLst>
          </p:cNvPr>
          <p:cNvSpPr/>
          <p:nvPr/>
        </p:nvSpPr>
        <p:spPr>
          <a:xfrm>
            <a:off x="3082027" y="5224260"/>
            <a:ext cx="2182431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1935-D720-27A7-7EC3-E2FE61AF884B}"/>
              </a:ext>
            </a:extLst>
          </p:cNvPr>
          <p:cNvSpPr/>
          <p:nvPr/>
        </p:nvSpPr>
        <p:spPr>
          <a:xfrm>
            <a:off x="5798602" y="609101"/>
            <a:ext cx="3203361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Add/Delete/Update Products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9FA56-2264-C466-F3ED-750221E4BF8C}"/>
              </a:ext>
            </a:extLst>
          </p:cNvPr>
          <p:cNvSpPr/>
          <p:nvPr/>
        </p:nvSpPr>
        <p:spPr>
          <a:xfrm>
            <a:off x="7142397" y="2370338"/>
            <a:ext cx="2996216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Vies/Update/Delete Orders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BDD7E4-1633-ADE2-F350-7227BB3D241C}"/>
              </a:ext>
            </a:extLst>
          </p:cNvPr>
          <p:cNvSpPr/>
          <p:nvPr/>
        </p:nvSpPr>
        <p:spPr>
          <a:xfrm>
            <a:off x="7199790" y="4105922"/>
            <a:ext cx="2727069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users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D53C84-78D7-954F-0FE2-D5C9FA2B51A1}"/>
              </a:ext>
            </a:extLst>
          </p:cNvPr>
          <p:cNvSpPr/>
          <p:nvPr/>
        </p:nvSpPr>
        <p:spPr>
          <a:xfrm>
            <a:off x="2800906" y="249562"/>
            <a:ext cx="2573046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information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88F7AC-8DDD-15E2-A27B-00729DCBAEA1}"/>
              </a:ext>
            </a:extLst>
          </p:cNvPr>
          <p:cNvSpPr/>
          <p:nvPr/>
        </p:nvSpPr>
        <p:spPr>
          <a:xfrm>
            <a:off x="5373952" y="5132587"/>
            <a:ext cx="2519781" cy="825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5EDB8-9C27-4671-86BF-5EA7250E87E3}"/>
              </a:ext>
            </a:extLst>
          </p:cNvPr>
          <p:cNvSpPr txBox="1"/>
          <p:nvPr/>
        </p:nvSpPr>
        <p:spPr>
          <a:xfrm>
            <a:off x="4566192" y="3656884"/>
            <a:ext cx="76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63AE2F-ED0D-4F3D-9627-261C97582A0D}"/>
              </a:ext>
            </a:extLst>
          </p:cNvPr>
          <p:cNvCxnSpPr>
            <a:cxnSpLocks/>
          </p:cNvCxnSpPr>
          <p:nvPr/>
        </p:nvCxnSpPr>
        <p:spPr>
          <a:xfrm flipH="1" flipV="1">
            <a:off x="3903322" y="1139241"/>
            <a:ext cx="798991" cy="127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2B053-9F3F-4B2A-8C44-AE8E0B8A819E}"/>
              </a:ext>
            </a:extLst>
          </p:cNvPr>
          <p:cNvCxnSpPr/>
          <p:nvPr/>
        </p:nvCxnSpPr>
        <p:spPr>
          <a:xfrm flipV="1">
            <a:off x="5152010" y="1373216"/>
            <a:ext cx="1142258" cy="10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0C892-F8E7-4A48-91E5-4FC343929E8B}"/>
              </a:ext>
            </a:extLst>
          </p:cNvPr>
          <p:cNvCxnSpPr>
            <a:cxnSpLocks/>
          </p:cNvCxnSpPr>
          <p:nvPr/>
        </p:nvCxnSpPr>
        <p:spPr>
          <a:xfrm>
            <a:off x="5264458" y="2788223"/>
            <a:ext cx="185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DFE275-1626-429F-937A-490507FFFE5E}"/>
              </a:ext>
            </a:extLst>
          </p:cNvPr>
          <p:cNvCxnSpPr>
            <a:cxnSpLocks/>
          </p:cNvCxnSpPr>
          <p:nvPr/>
        </p:nvCxnSpPr>
        <p:spPr>
          <a:xfrm>
            <a:off x="5104657" y="3116235"/>
            <a:ext cx="2228298" cy="114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4B9D3C-E9E4-403B-A02E-31709E928BCE}"/>
              </a:ext>
            </a:extLst>
          </p:cNvPr>
          <p:cNvCxnSpPr>
            <a:cxnSpLocks/>
          </p:cNvCxnSpPr>
          <p:nvPr/>
        </p:nvCxnSpPr>
        <p:spPr>
          <a:xfrm>
            <a:off x="5107619" y="3655436"/>
            <a:ext cx="1054535" cy="140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0B4FF6-4478-4712-BC4A-5D1C139D98DC}"/>
              </a:ext>
            </a:extLst>
          </p:cNvPr>
          <p:cNvCxnSpPr/>
          <p:nvPr/>
        </p:nvCxnSpPr>
        <p:spPr>
          <a:xfrm flipH="1">
            <a:off x="3903322" y="3635299"/>
            <a:ext cx="798991" cy="150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279F3ED-8317-91CF-998F-C753269DE424}"/>
              </a:ext>
            </a:extLst>
          </p:cNvPr>
          <p:cNvSpPr/>
          <p:nvPr/>
        </p:nvSpPr>
        <p:spPr>
          <a:xfrm>
            <a:off x="5222289" y="2854170"/>
            <a:ext cx="1747421" cy="905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Book-mart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1B942-4AF4-8E85-B3AA-4F82621F8084}"/>
              </a:ext>
            </a:extLst>
          </p:cNvPr>
          <p:cNvSpPr/>
          <p:nvPr/>
        </p:nvSpPr>
        <p:spPr>
          <a:xfrm>
            <a:off x="1795504" y="1454572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 and 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4F0B6-F471-0781-BF18-C0A0BD8B3587}"/>
              </a:ext>
            </a:extLst>
          </p:cNvPr>
          <p:cNvSpPr/>
          <p:nvPr/>
        </p:nvSpPr>
        <p:spPr>
          <a:xfrm>
            <a:off x="1805123" y="2480198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5F99-B358-2274-B7C1-D627F6AAD87A}"/>
              </a:ext>
            </a:extLst>
          </p:cNvPr>
          <p:cNvSpPr/>
          <p:nvPr/>
        </p:nvSpPr>
        <p:spPr>
          <a:xfrm>
            <a:off x="1804381" y="3430671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6402E0-B139-9FC2-96CE-27B50EB2FA8D}"/>
              </a:ext>
            </a:extLst>
          </p:cNvPr>
          <p:cNvSpPr/>
          <p:nvPr/>
        </p:nvSpPr>
        <p:spPr>
          <a:xfrm>
            <a:off x="1795504" y="4477541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Address and Contacts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5FDC3-2864-BA7A-772B-E9863CB61DD2}"/>
              </a:ext>
            </a:extLst>
          </p:cNvPr>
          <p:cNvSpPr/>
          <p:nvPr/>
        </p:nvSpPr>
        <p:spPr>
          <a:xfrm>
            <a:off x="8650555" y="1454573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Product Containers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9D765-3E5C-6639-AC17-1E0E219E145B}"/>
              </a:ext>
            </a:extLst>
          </p:cNvPr>
          <p:cNvSpPr/>
          <p:nvPr/>
        </p:nvSpPr>
        <p:spPr>
          <a:xfrm>
            <a:off x="8650555" y="2480198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User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82B09-7DBE-7904-CD49-3B080216A3CA}"/>
              </a:ext>
            </a:extLst>
          </p:cNvPr>
          <p:cNvSpPr/>
          <p:nvPr/>
        </p:nvSpPr>
        <p:spPr>
          <a:xfrm>
            <a:off x="8660970" y="3477431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Order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F00FF-4A4A-741A-D5BF-72BDFEC54E68}"/>
              </a:ext>
            </a:extLst>
          </p:cNvPr>
          <p:cNvSpPr/>
          <p:nvPr/>
        </p:nvSpPr>
        <p:spPr>
          <a:xfrm>
            <a:off x="8727488" y="4479897"/>
            <a:ext cx="1535837" cy="747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Payment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0869B-8CF0-3530-D183-4B46825BF1B1}"/>
              </a:ext>
            </a:extLst>
          </p:cNvPr>
          <p:cNvCxnSpPr>
            <a:cxnSpLocks/>
          </p:cNvCxnSpPr>
          <p:nvPr/>
        </p:nvCxnSpPr>
        <p:spPr>
          <a:xfrm>
            <a:off x="3285474" y="1989547"/>
            <a:ext cx="2309677" cy="9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660D01-2061-A7E6-D39C-35D658CD7AD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40960" y="2854171"/>
            <a:ext cx="1880588" cy="3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8632B6-E15F-1B31-3338-742C6A2BFF94}"/>
              </a:ext>
            </a:extLst>
          </p:cNvPr>
          <p:cNvCxnSpPr>
            <a:cxnSpLocks/>
          </p:cNvCxnSpPr>
          <p:nvPr/>
        </p:nvCxnSpPr>
        <p:spPr>
          <a:xfrm flipV="1">
            <a:off x="3286952" y="3487052"/>
            <a:ext cx="1956795" cy="37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4BB967-ECDA-4C3E-6D34-382D4C11BE3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31341" y="3715304"/>
            <a:ext cx="2263810" cy="11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AF258-EAE7-BE08-2FDB-328C82E6390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6713806" y="1743193"/>
            <a:ext cx="1898273" cy="12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DD3DC-3782-C052-1C2E-4BE9E2362BE1}"/>
              </a:ext>
            </a:extLst>
          </p:cNvPr>
          <p:cNvCxnSpPr>
            <a:cxnSpLocks/>
          </p:cNvCxnSpPr>
          <p:nvPr/>
        </p:nvCxnSpPr>
        <p:spPr>
          <a:xfrm flipV="1">
            <a:off x="6840318" y="2938432"/>
            <a:ext cx="1810237" cy="25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CC117E-93CF-128B-A2D2-0D66D09CBD8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935007" y="3460203"/>
            <a:ext cx="1725963" cy="3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1F6F70-3EE5-C6F7-B009-031C3DF35565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>
            <a:off x="6713806" y="3627081"/>
            <a:ext cx="2013682" cy="122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3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160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Use case Diagram for User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 Firoz</dc:creator>
  <cp:lastModifiedBy>sabbir hosen</cp:lastModifiedBy>
  <cp:revision>4</cp:revision>
  <dcterms:created xsi:type="dcterms:W3CDTF">2023-08-29T17:03:40Z</dcterms:created>
  <dcterms:modified xsi:type="dcterms:W3CDTF">2023-08-29T20:29:14Z</dcterms:modified>
</cp:coreProperties>
</file>