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3D2D9C-77E1-43FD-9298-BD2977B5B889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Programming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The Complete Reference of computer programming language 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The Programming World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Programming World</dc:title>
  <dc:creator>Krish</dc:creator>
  <cp:lastModifiedBy>Krish</cp:lastModifiedBy>
  <cp:revision>6</cp:revision>
  <dcterms:created xsi:type="dcterms:W3CDTF">2020-08-06T05:32:24Z</dcterms:created>
  <dcterms:modified xsi:type="dcterms:W3CDTF">2020-08-06T06:28:35Z</dcterms:modified>
</cp:coreProperties>
</file>