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FE04A-C730-4EAE-A043-5E904EF6CE7C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E7DD4-48F3-42B6-B839-87E91FAA4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DD4-48F3-42B6-B839-87E91FAA4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E7DD4-48F3-42B6-B839-87E91FAA4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54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303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256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149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3434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15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3D2D9C-77E1-43FD-9298-BD2977B5B889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25C69C-E138-463D-8806-1DF6A63B141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449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pos="594">
          <p15:clr>
            <a:srgbClr val="F26B43"/>
          </p15:clr>
        </p15:guide>
        <p15:guide id="4294967295" pos="54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Programming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8948382" cy="742279"/>
          </a:xfrm>
        </p:spPr>
        <p:txBody>
          <a:bodyPr>
            <a:normAutofit/>
          </a:bodyPr>
          <a:lstStyle/>
          <a:p>
            <a:r>
              <a:rPr lang="en-US" sz="1200" dirty="0" smtClean="0"/>
              <a:t>The Complete Reference of computer programming languages 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003803" y="201216"/>
            <a:ext cx="4905510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1" cap="none" spc="0" dirty="0" smtClean="0">
                <a:ln w="0"/>
                <a:gradFill>
                  <a:gsLst>
                    <a:gs pos="17000">
                      <a:srgbClr val="00B0F0"/>
                    </a:gs>
                    <a:gs pos="25000">
                      <a:srgbClr val="00206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" panose="020E0602020502020306" pitchFamily="34" charset="0"/>
              </a:rPr>
              <a:t>Welcome to </a:t>
            </a:r>
            <a:r>
              <a:rPr lang="en-US" sz="5400" b="0" i="1" cap="none" spc="0" dirty="0" err="1" smtClean="0">
                <a:ln w="0"/>
                <a:gradFill>
                  <a:gsLst>
                    <a:gs pos="17000">
                      <a:srgbClr val="00B0F0"/>
                    </a:gs>
                    <a:gs pos="25000">
                      <a:srgbClr val="00206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rlin Sans FB" panose="020E0602020502020306" pitchFamily="34" charset="0"/>
              </a:rPr>
              <a:t>tpw</a:t>
            </a:r>
            <a:endParaRPr lang="en-US" sz="5400" b="0" i="1" cap="none" spc="0" dirty="0">
              <a:ln w="0"/>
              <a:gradFill>
                <a:gsLst>
                  <a:gs pos="17000">
                    <a:srgbClr val="00B0F0"/>
                  </a:gs>
                  <a:gs pos="25000">
                    <a:srgbClr val="00206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450"/>
                            </p:stCondLst>
                            <p:childTnLst>
                              <p:par>
                                <p:cTn id="2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circle(ou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450"/>
                            </p:stCondLst>
                            <p:childTnLst>
                              <p:par>
                                <p:cTn id="29" presetID="4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450"/>
                            </p:stCondLst>
                            <p:childTnLst>
                              <p:par>
                                <p:cTn id="3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3" grpId="1" build="p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09800"/>
            <a:ext cx="3886200" cy="1839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846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295</TotalTime>
  <Words>15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Gill Sans MT</vt:lpstr>
      <vt:lpstr>Impact</vt:lpstr>
      <vt:lpstr>Badge</vt:lpstr>
      <vt:lpstr>The Programming World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Programming World</dc:title>
  <dc:creator>Krish</dc:creator>
  <cp:lastModifiedBy>chitanjitg</cp:lastModifiedBy>
  <cp:revision>17</cp:revision>
  <dcterms:created xsi:type="dcterms:W3CDTF">2020-08-06T05:32:24Z</dcterms:created>
  <dcterms:modified xsi:type="dcterms:W3CDTF">2020-08-08T11:29:12Z</dcterms:modified>
</cp:coreProperties>
</file>