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0" r:id="rId5"/>
    <p:sldId id="324" r:id="rId6"/>
    <p:sldId id="309" r:id="rId7"/>
    <p:sldId id="303" r:id="rId8"/>
    <p:sldId id="323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394" autoAdjust="0"/>
  </p:normalViewPr>
  <p:slideViewPr>
    <p:cSldViewPr snapToGrid="0">
      <p:cViewPr varScale="1">
        <p:scale>
          <a:sx n="80" d="100"/>
          <a:sy n="80" d="100"/>
        </p:scale>
        <p:origin x="3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1660358"/>
            <a:ext cx="9792182" cy="3320716"/>
          </a:xfrm>
        </p:spPr>
        <p:txBody>
          <a:bodyPr/>
          <a:lstStyle/>
          <a:p>
            <a:r>
              <a:rPr lang="en-US" dirty="0"/>
              <a:t>SQL  PROJECT OF PIZZA SALES ANALYSIS </a:t>
            </a: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4E12-A052-1299-7C24-533ACE0ED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0ADC37-430D-8AB8-3C2D-EED765D5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7.-- Group the orders by date and calculate the average number of pizzas ordered per day.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55A3C1B-B01A-0722-F8E5-3212D5B23F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sz="2400" dirty="0"/>
              <a:t> Query 7 =</a:t>
            </a:r>
          </a:p>
          <a:p>
            <a:r>
              <a:rPr lang="en-US" dirty="0"/>
              <a:t>                SELECT     ROUND(AVG(</a:t>
            </a:r>
            <a:r>
              <a:rPr lang="en-US" dirty="0" err="1"/>
              <a:t>orders_per_day</a:t>
            </a:r>
            <a:r>
              <a:rPr lang="en-US" dirty="0"/>
              <a:t>), 2) as </a:t>
            </a:r>
            <a:r>
              <a:rPr lang="en-US" dirty="0" err="1"/>
              <a:t>avgorderday</a:t>
            </a:r>
            <a:r>
              <a:rPr lang="en-US" dirty="0"/>
              <a:t> FROM    (SELECT         </a:t>
            </a:r>
            <a:r>
              <a:rPr lang="en-US" dirty="0" err="1"/>
              <a:t>orders.order_date</a:t>
            </a:r>
            <a:r>
              <a:rPr lang="en-US" dirty="0"/>
              <a:t>,            SUM(</a:t>
            </a:r>
            <a:r>
              <a:rPr lang="en-US" dirty="0" err="1"/>
              <a:t>order_details.quantity</a:t>
            </a:r>
            <a:r>
              <a:rPr lang="en-US" dirty="0"/>
              <a:t>) AS </a:t>
            </a:r>
            <a:r>
              <a:rPr lang="en-US" dirty="0" err="1"/>
              <a:t>orders_per_day</a:t>
            </a:r>
            <a:r>
              <a:rPr lang="en-US" dirty="0"/>
              <a:t>    FROM        orders    JOIN </a:t>
            </a:r>
            <a:r>
              <a:rPr lang="en-US" dirty="0" err="1"/>
              <a:t>order_details</a:t>
            </a:r>
            <a:r>
              <a:rPr lang="en-US" dirty="0"/>
              <a:t> ON </a:t>
            </a:r>
            <a:r>
              <a:rPr lang="en-US" dirty="0" err="1"/>
              <a:t>orders.order_id</a:t>
            </a:r>
            <a:r>
              <a:rPr lang="en-US" dirty="0"/>
              <a:t> = </a:t>
            </a:r>
            <a:r>
              <a:rPr lang="en-US" dirty="0" err="1"/>
              <a:t>order_details.order_id</a:t>
            </a:r>
            <a:r>
              <a:rPr lang="en-US" dirty="0"/>
              <a:t>    GROUP BY </a:t>
            </a:r>
            <a:r>
              <a:rPr lang="en-US" dirty="0" err="1"/>
              <a:t>orders.order_date</a:t>
            </a:r>
            <a:r>
              <a:rPr lang="en-US" dirty="0"/>
              <a:t>) AS </a:t>
            </a:r>
            <a:r>
              <a:rPr lang="en-US" dirty="0" err="1"/>
              <a:t>order_quantity</a:t>
            </a:r>
            <a:r>
              <a:rPr lang="en-US" dirty="0"/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CE09B-7769-D958-4402-D1CB9AF41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7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A666-C4C7-26A2-0A09-9950685C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490CA-2A53-0376-1A91-951249BE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8.-- Determine the top 3 most ordered pizza types based on revenue.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38E95A-DC88-6101-9FFB-AC2D6EC904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sz="2400" dirty="0"/>
              <a:t> Query 8 =</a:t>
            </a:r>
          </a:p>
          <a:p>
            <a:r>
              <a:rPr lang="en-US" dirty="0"/>
              <a:t>                 SELECT     pizza_types.name,    SUM(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 AS </a:t>
            </a:r>
            <a:r>
              <a:rPr lang="en-US" dirty="0" err="1"/>
              <a:t>revenueFROM</a:t>
            </a:r>
            <a:r>
              <a:rPr lang="en-US" dirty="0"/>
              <a:t>    </a:t>
            </a:r>
            <a:r>
              <a:rPr lang="en-US" dirty="0" err="1"/>
              <a:t>pizza_types</a:t>
            </a:r>
            <a:r>
              <a:rPr lang="en-US" dirty="0"/>
              <a:t>        JOIN    pizzas ON </a:t>
            </a:r>
            <a:r>
              <a:rPr lang="en-US" dirty="0" err="1"/>
              <a:t>pizza_types.pizza_type_id</a:t>
            </a:r>
            <a:r>
              <a:rPr lang="en-US" dirty="0"/>
              <a:t> = </a:t>
            </a:r>
            <a:r>
              <a:rPr lang="en-US" dirty="0" err="1"/>
              <a:t>pizzas.pizza_type_id</a:t>
            </a:r>
            <a:r>
              <a:rPr lang="en-US" dirty="0"/>
              <a:t>        JOIN    </a:t>
            </a:r>
            <a:r>
              <a:rPr lang="en-US" dirty="0" err="1"/>
              <a:t>order_details</a:t>
            </a:r>
            <a:r>
              <a:rPr lang="en-US" dirty="0"/>
              <a:t>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pizzas.pizza_idGROUP</a:t>
            </a:r>
            <a:r>
              <a:rPr lang="en-US" dirty="0"/>
              <a:t> BY </a:t>
            </a:r>
            <a:r>
              <a:rPr lang="en-US" dirty="0" err="1"/>
              <a:t>pizza_types.nameORDER</a:t>
            </a:r>
            <a:r>
              <a:rPr lang="en-US" dirty="0"/>
              <a:t> BY revenue DESCLIMIT 3;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33FC42-AC46-2B34-F509-B053A15D3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8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BE094-71CC-D45D-5F29-0567909E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368DB-015D-8EA7-E44E-15878128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9.-- Calculate the percentage contribution of each pizza type to total revenue.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127049-DED3-F8EE-192C-DB88318AD66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199" y="2858625"/>
            <a:ext cx="10515601" cy="33385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Query 9 =</a:t>
            </a:r>
          </a:p>
          <a:p>
            <a:r>
              <a:rPr lang="en-US" dirty="0"/>
              <a:t>                 SELECT     </a:t>
            </a:r>
            <a:r>
              <a:rPr lang="en-US" dirty="0" err="1"/>
              <a:t>pizza_types.category</a:t>
            </a:r>
            <a:r>
              <a:rPr lang="en-US" dirty="0"/>
              <a:t>,    round(SUM(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 /( SELECT     ROUND(SUM(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),            2)FROM    </a:t>
            </a:r>
            <a:r>
              <a:rPr lang="en-US" dirty="0" err="1"/>
              <a:t>order_details</a:t>
            </a:r>
            <a:r>
              <a:rPr lang="en-US" dirty="0"/>
              <a:t>        JOIN    pizzas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</a:t>
            </a:r>
            <a:r>
              <a:rPr lang="en-US" dirty="0"/>
              <a:t>) *100,2) as revenue FROM    </a:t>
            </a:r>
            <a:r>
              <a:rPr lang="en-US" dirty="0" err="1"/>
              <a:t>pizza_types</a:t>
            </a:r>
            <a:r>
              <a:rPr lang="en-US" dirty="0"/>
              <a:t>        JOIN    pizzas ON </a:t>
            </a:r>
            <a:r>
              <a:rPr lang="en-US" dirty="0" err="1"/>
              <a:t>pizza_types.pizza_type_id</a:t>
            </a:r>
            <a:r>
              <a:rPr lang="en-US" dirty="0"/>
              <a:t> = </a:t>
            </a:r>
            <a:r>
              <a:rPr lang="en-US" dirty="0" err="1"/>
              <a:t>pizzas.pizza_type_id</a:t>
            </a:r>
            <a:r>
              <a:rPr lang="en-US" dirty="0"/>
              <a:t>        JOIN    </a:t>
            </a:r>
            <a:r>
              <a:rPr lang="en-US" dirty="0" err="1"/>
              <a:t>order_details</a:t>
            </a:r>
            <a:r>
              <a:rPr lang="en-US" dirty="0"/>
              <a:t>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pizzas.pizza_idGROUP</a:t>
            </a:r>
            <a:r>
              <a:rPr lang="en-US" dirty="0"/>
              <a:t> BY </a:t>
            </a:r>
            <a:r>
              <a:rPr lang="en-US" dirty="0" err="1"/>
              <a:t>pizza_types.categoryORDER</a:t>
            </a:r>
            <a:r>
              <a:rPr lang="en-US" dirty="0"/>
              <a:t> BY revenue DESC;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B80B0-5A69-B114-8C26-2C5A02AA4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FE1B7-BFBD-ACF3-FC83-58AA49D7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2C35C8-C31A-4188-DBC6-1B46E5A6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10.-- Analyze the cumulative revenue generated over time.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35A141-6FCF-0B22-1966-EDC1BE260D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1" y="2858625"/>
            <a:ext cx="10515600" cy="3338513"/>
          </a:xfrm>
        </p:spPr>
        <p:txBody>
          <a:bodyPr/>
          <a:lstStyle/>
          <a:p>
            <a:r>
              <a:rPr lang="en-US" sz="2400" dirty="0"/>
              <a:t>Query 10 =</a:t>
            </a:r>
          </a:p>
          <a:p>
            <a:r>
              <a:rPr lang="en-US" dirty="0"/>
              <a:t>                 select </a:t>
            </a:r>
            <a:r>
              <a:rPr lang="en-US" dirty="0" err="1"/>
              <a:t>order_date</a:t>
            </a:r>
            <a:r>
              <a:rPr lang="en-US" dirty="0"/>
              <a:t>, sum(revenue) over (order by </a:t>
            </a:r>
            <a:r>
              <a:rPr lang="en-US" dirty="0" err="1"/>
              <a:t>order_date</a:t>
            </a:r>
            <a:r>
              <a:rPr lang="en-US" dirty="0"/>
              <a:t>) as </a:t>
            </a:r>
            <a:r>
              <a:rPr lang="en-US" dirty="0" err="1"/>
              <a:t>cummulative</a:t>
            </a:r>
            <a:r>
              <a:rPr lang="en-US" dirty="0"/>
              <a:t>  from (select </a:t>
            </a:r>
            <a:r>
              <a:rPr lang="en-US" dirty="0" err="1"/>
              <a:t>orders.order_date</a:t>
            </a:r>
            <a:r>
              <a:rPr lang="en-US" dirty="0"/>
              <a:t>, sum( 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 as revenue from </a:t>
            </a:r>
            <a:r>
              <a:rPr lang="en-US" dirty="0" err="1"/>
              <a:t>order_details</a:t>
            </a:r>
            <a:r>
              <a:rPr lang="en-US" dirty="0"/>
              <a:t> join orders on </a:t>
            </a:r>
            <a:r>
              <a:rPr lang="en-US" dirty="0" err="1"/>
              <a:t>orders.order_id</a:t>
            </a:r>
            <a:r>
              <a:rPr lang="en-US" dirty="0"/>
              <a:t> = </a:t>
            </a:r>
            <a:r>
              <a:rPr lang="en-US" dirty="0" err="1"/>
              <a:t>order_details.order_idjoin</a:t>
            </a:r>
            <a:r>
              <a:rPr lang="en-US" dirty="0"/>
              <a:t> pizzas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pizzas.pizza_idgroup</a:t>
            </a:r>
            <a:r>
              <a:rPr lang="en-US" dirty="0"/>
              <a:t> by </a:t>
            </a:r>
            <a:r>
              <a:rPr lang="en-US" dirty="0" err="1"/>
              <a:t>orders.order_date</a:t>
            </a:r>
            <a:r>
              <a:rPr lang="en-US" dirty="0"/>
              <a:t>) as sales;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76A32-9858-2E77-CBB5-71006D030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15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4108-C8CA-82D7-43EE-9D20DEF3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9A252F78-DE64-1DFF-3363-CCB83D81C4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4D7B71-122D-B735-DD9B-ABA20D6FC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1660358"/>
            <a:ext cx="9792182" cy="3320716"/>
          </a:xfrm>
        </p:spPr>
        <p:txBody>
          <a:bodyPr/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Introduction: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project analyzes pizza sales data to derive key business insights. Using SQL, various metrics related to orders, revenue, and customer preferences were extracted to support data-driven decision-making in the food industry.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0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green rolling hills with a sunset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2936CB-7D44-20A8-479D-90DBC53D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This presentation showcases the SQL queries used to derive insights and their business implications for optimizing sales and inventory management.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2275" y="-457200"/>
            <a:ext cx="5419725" cy="7315199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Basic Analysis: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number of orders placed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revenue generated from pizza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Highest-priced pizza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 common pizza size ordered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5 most ordered pizza types with their quantities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Intermediate Analysis: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Average number of pizzas ordered per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Top 3 most ordered pizza types based on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Order distribution by hour of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Advanced Analysis: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Percentage contribution of each pizza type to total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Cumulative revenue trend over time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EA623-FC3F-8EBD-1C1B-072A21C2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1.-- Retrieve -- the total number of orders placed.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1FF45-BE19-75F7-FDF6-3CF0D85A8F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sz="2400" dirty="0"/>
              <a:t>    Query 1 =  </a:t>
            </a:r>
          </a:p>
          <a:p>
            <a:r>
              <a:rPr lang="en-US" dirty="0"/>
              <a:t>                  select count(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totalorders</a:t>
            </a:r>
            <a:r>
              <a:rPr lang="en-US" dirty="0"/>
              <a:t> from orders;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6577A-97E8-0A8E-FB0C-DBB375E1B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955697-8FC2-69B9-D705-1CB464F9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2.-- Calculate the total revenue generated from pizza sales.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7E0BCAB-1920-DF7E-55CA-A65D79222B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sz="2400" dirty="0"/>
              <a:t>  Query 2 = </a:t>
            </a:r>
          </a:p>
          <a:p>
            <a:r>
              <a:rPr lang="en-US" dirty="0"/>
              <a:t>                SELECT     ROUND(SUM(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),            2) AS </a:t>
            </a:r>
            <a:r>
              <a:rPr lang="en-US" dirty="0" err="1"/>
              <a:t>totalrevenueFROM</a:t>
            </a:r>
            <a:r>
              <a:rPr lang="en-US" dirty="0"/>
              <a:t>    </a:t>
            </a:r>
            <a:r>
              <a:rPr lang="en-US" dirty="0" err="1"/>
              <a:t>order_details</a:t>
            </a:r>
            <a:r>
              <a:rPr lang="en-US" dirty="0"/>
              <a:t>        JOIN    pizzas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</a:t>
            </a:r>
            <a:r>
              <a:rPr lang="en-US" dirty="0"/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36202-E265-B7CF-F61D-647E3FA52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3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18A14-6EA2-49C4-5AC3-FF55EDE4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AAE422-149C-93CE-998D-54D4229E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3.-- Identify the highest-priced pizza.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FEA6815-3DA2-69DB-5814-6AD3FF49C6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sz="2400" dirty="0"/>
              <a:t> Query 3 =</a:t>
            </a:r>
          </a:p>
          <a:p>
            <a:r>
              <a:rPr lang="en-US" dirty="0"/>
              <a:t>                SELECT     pizza_types.name, </a:t>
            </a:r>
            <a:r>
              <a:rPr lang="en-US" dirty="0" err="1"/>
              <a:t>pizzas.priceFROM</a:t>
            </a:r>
            <a:r>
              <a:rPr lang="en-US" dirty="0"/>
              <a:t>    </a:t>
            </a:r>
            <a:r>
              <a:rPr lang="en-US" dirty="0" err="1"/>
              <a:t>pizza_types</a:t>
            </a:r>
            <a:r>
              <a:rPr lang="en-US" dirty="0"/>
              <a:t>        JOIN    pizzas ON </a:t>
            </a:r>
            <a:r>
              <a:rPr lang="en-US" dirty="0" err="1"/>
              <a:t>pizza_types.pizza_type_id</a:t>
            </a:r>
            <a:r>
              <a:rPr lang="en-US" dirty="0"/>
              <a:t> = </a:t>
            </a:r>
            <a:r>
              <a:rPr lang="en-US" dirty="0" err="1"/>
              <a:t>pizzas.pizza_type_idORDER</a:t>
            </a:r>
            <a:r>
              <a:rPr lang="en-US" dirty="0"/>
              <a:t> BY </a:t>
            </a:r>
            <a:r>
              <a:rPr lang="en-US" dirty="0" err="1"/>
              <a:t>pizzas.price</a:t>
            </a:r>
            <a:r>
              <a:rPr lang="en-US" dirty="0"/>
              <a:t> DESCLIMIT 1;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C01521-8F3E-7D55-4175-14F75812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8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BE047-2424-1D6C-582B-572C309B8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2466A0-B24B-8406-DF64-DB7175AA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4.-- Identify the most common pizza size ordered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E50DEA2-420C-D239-5F84-58982726D8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sz="2400" dirty="0"/>
              <a:t>Query 4 = </a:t>
            </a:r>
          </a:p>
          <a:p>
            <a:r>
              <a:rPr lang="en-US" dirty="0"/>
              <a:t>                SELECT     </a:t>
            </a:r>
            <a:r>
              <a:rPr lang="en-US" dirty="0" err="1"/>
              <a:t>pizzas.size</a:t>
            </a:r>
            <a:r>
              <a:rPr lang="en-US" dirty="0"/>
              <a:t>,    COUNT(</a:t>
            </a:r>
            <a:r>
              <a:rPr lang="en-US" dirty="0" err="1"/>
              <a:t>order_details.quantity</a:t>
            </a:r>
            <a:r>
              <a:rPr lang="en-US" dirty="0"/>
              <a:t>) AS </a:t>
            </a:r>
            <a:r>
              <a:rPr lang="en-US" dirty="0" err="1"/>
              <a:t>totalorderFROM</a:t>
            </a:r>
            <a:r>
              <a:rPr lang="en-US" dirty="0"/>
              <a:t>    pizzas        JOIN    </a:t>
            </a:r>
            <a:r>
              <a:rPr lang="en-US" dirty="0" err="1"/>
              <a:t>order_details</a:t>
            </a:r>
            <a:r>
              <a:rPr lang="en-US" dirty="0"/>
              <a:t> ON </a:t>
            </a:r>
            <a:r>
              <a:rPr lang="en-US" dirty="0" err="1"/>
              <a:t>pizzas.pizza_id</a:t>
            </a:r>
            <a:r>
              <a:rPr lang="en-US" dirty="0"/>
              <a:t> = </a:t>
            </a:r>
            <a:r>
              <a:rPr lang="en-US" dirty="0" err="1"/>
              <a:t>order_details.pizza_idGROUP</a:t>
            </a:r>
            <a:r>
              <a:rPr lang="en-US" dirty="0"/>
              <a:t> BY </a:t>
            </a:r>
            <a:r>
              <a:rPr lang="en-US" dirty="0" err="1"/>
              <a:t>pizzas.sizeORDER</a:t>
            </a:r>
            <a:r>
              <a:rPr lang="en-US" dirty="0"/>
              <a:t> BY </a:t>
            </a:r>
            <a:r>
              <a:rPr lang="en-US" dirty="0" err="1"/>
              <a:t>totalorder</a:t>
            </a:r>
            <a:r>
              <a:rPr lang="en-US" dirty="0"/>
              <a:t> DESCLIMIT 3;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F7B01-26B0-ABA2-1292-ECD89A887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6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9E9B-6254-856B-D5AB-B3FE63727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9DC661-662D-2902-6D1E-E4E20F3CA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5.-- List the top 5 most ordered pizza types along with their quantities.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328421-D6B7-1A46-A473-29108AFA7E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0" y="2858625"/>
            <a:ext cx="10515600" cy="33385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Query 5 =</a:t>
            </a:r>
          </a:p>
          <a:p>
            <a:r>
              <a:rPr lang="en-US" dirty="0"/>
              <a:t>                SELECT     pizza_types.name, SUM(</a:t>
            </a:r>
            <a:r>
              <a:rPr lang="en-US" dirty="0" err="1"/>
              <a:t>order_details.quantity</a:t>
            </a:r>
            <a:r>
              <a:rPr lang="en-US" dirty="0"/>
              <a:t>)  as </a:t>
            </a:r>
            <a:r>
              <a:rPr lang="en-US" dirty="0" err="1"/>
              <a:t>quantityFROM</a:t>
            </a:r>
            <a:r>
              <a:rPr lang="en-US" dirty="0"/>
              <a:t>    </a:t>
            </a:r>
            <a:r>
              <a:rPr lang="en-US" dirty="0" err="1"/>
              <a:t>pizza_types</a:t>
            </a:r>
            <a:r>
              <a:rPr lang="en-US" dirty="0"/>
              <a:t>        JOIN    pizzas ON </a:t>
            </a:r>
            <a:r>
              <a:rPr lang="en-US" dirty="0" err="1"/>
              <a:t>pizza_types.pizza_type_id</a:t>
            </a:r>
            <a:r>
              <a:rPr lang="en-US" dirty="0"/>
              <a:t> = </a:t>
            </a:r>
            <a:r>
              <a:rPr lang="en-US" dirty="0" err="1"/>
              <a:t>pizzas.pizza_type_id</a:t>
            </a:r>
            <a:r>
              <a:rPr lang="en-US" dirty="0"/>
              <a:t>        JOIN    </a:t>
            </a:r>
            <a:r>
              <a:rPr lang="en-US" dirty="0" err="1"/>
              <a:t>order_details</a:t>
            </a:r>
            <a:r>
              <a:rPr lang="en-US" dirty="0"/>
              <a:t> ON </a:t>
            </a:r>
            <a:r>
              <a:rPr lang="en-US" dirty="0" err="1"/>
              <a:t>pizzas.pizza_id</a:t>
            </a:r>
            <a:r>
              <a:rPr lang="en-US" dirty="0"/>
              <a:t> = </a:t>
            </a:r>
            <a:r>
              <a:rPr lang="en-US" dirty="0" err="1"/>
              <a:t>order_details.pizza_idGROUP</a:t>
            </a:r>
            <a:r>
              <a:rPr lang="en-US" dirty="0"/>
              <a:t> BY </a:t>
            </a:r>
            <a:r>
              <a:rPr lang="en-US" dirty="0" err="1"/>
              <a:t>pizza_types.nameORDER</a:t>
            </a:r>
            <a:r>
              <a:rPr lang="en-US" dirty="0"/>
              <a:t> BY quantity DESCLIMIT 5;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FE341-0423-706E-6AA0-401392F05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4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2DCB-AF92-2527-6258-4214998A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B3EECA-2AFD-F963-1E8E-EC55A93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dirty="0"/>
              <a:t>6.-- Determine the distribution of orders by hour of the day.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FB41F0-CF3E-ABF8-8BD4-83A6D18155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199" y="2858625"/>
            <a:ext cx="10515601" cy="333851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Query 6 =</a:t>
            </a:r>
          </a:p>
          <a:p>
            <a:r>
              <a:rPr lang="en-US" dirty="0"/>
              <a:t>                SELECT     HOUR(</a:t>
            </a:r>
            <a:r>
              <a:rPr lang="en-US" dirty="0" err="1"/>
              <a:t>order_time</a:t>
            </a:r>
            <a:r>
              <a:rPr lang="en-US" dirty="0"/>
              <a:t>) AS hour, COUNT(</a:t>
            </a:r>
            <a:r>
              <a:rPr lang="en-US" dirty="0" err="1"/>
              <a:t>order_id</a:t>
            </a:r>
            <a:r>
              <a:rPr lang="en-US" dirty="0"/>
              <a:t>) AS </a:t>
            </a:r>
            <a:r>
              <a:rPr lang="en-US" dirty="0" err="1"/>
              <a:t>ordersFROM</a:t>
            </a:r>
            <a:r>
              <a:rPr lang="en-US" dirty="0"/>
              <a:t>    </a:t>
            </a:r>
            <a:r>
              <a:rPr lang="en-US" dirty="0" err="1"/>
              <a:t>ordersGROUP</a:t>
            </a:r>
            <a:r>
              <a:rPr lang="en-US" dirty="0"/>
              <a:t> BY </a:t>
            </a:r>
            <a:r>
              <a:rPr lang="en-US" dirty="0" err="1"/>
              <a:t>hourORDER</a:t>
            </a:r>
            <a:r>
              <a:rPr lang="en-US" dirty="0"/>
              <a:t> BY orders DESC;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16DBB-F626-0516-A5CC-2A9E365CC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82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81</TotalTime>
  <Words>912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Adobe Heiti Std R</vt:lpstr>
      <vt:lpstr>Arial</vt:lpstr>
      <vt:lpstr>Calibri</vt:lpstr>
      <vt:lpstr>Tenorite </vt:lpstr>
      <vt:lpstr>Tenorite Bold</vt:lpstr>
      <vt:lpstr>Custom</vt:lpstr>
      <vt:lpstr>SQL  PROJECT OF PIZZA SALES ANALYSIS </vt:lpstr>
      <vt:lpstr>  Introduction:  This project analyzes pizza sales data to derive key business insights. Using SQL, various metrics related to orders, revenue, and customer preferences were extracted to support data-driven decision-making in the food industry. </vt:lpstr>
      <vt:lpstr>This presentation showcases the SQL queries used to derive insights and their business implications for optimizing sales and inventory management. </vt:lpstr>
      <vt:lpstr>1.-- Retrieve -- the total number of orders placed.</vt:lpstr>
      <vt:lpstr>2.-- Calculate the total revenue generated from pizza sales.</vt:lpstr>
      <vt:lpstr>3.-- Identify the highest-priced pizza.</vt:lpstr>
      <vt:lpstr>4.-- Identify the most common pizza size ordered</vt:lpstr>
      <vt:lpstr>5.-- List the top 5 most ordered pizza types along with their quantities.</vt:lpstr>
      <vt:lpstr>6.-- Determine the distribution of orders by hour of the day.</vt:lpstr>
      <vt:lpstr>7.-- Group the orders by date and calculate the average number of pizzas ordered per day.</vt:lpstr>
      <vt:lpstr>8.-- Determine the top 3 most ordered pizza types based on revenue.</vt:lpstr>
      <vt:lpstr>9.-- Calculate the percentage contribution of each pizza type to total revenue.</vt:lpstr>
      <vt:lpstr>10.-- Analyze the cumulative revenue generated over time.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chiranthan yadav</dc:creator>
  <cp:lastModifiedBy>chiranthan yadav</cp:lastModifiedBy>
  <cp:revision>3</cp:revision>
  <dcterms:created xsi:type="dcterms:W3CDTF">2025-03-04T17:08:59Z</dcterms:created>
  <dcterms:modified xsi:type="dcterms:W3CDTF">2025-03-05T05:43:15Z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