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37" autoAdjust="0"/>
  </p:normalViewPr>
  <p:slideViewPr>
    <p:cSldViewPr>
      <p:cViewPr varScale="1">
        <p:scale>
          <a:sx n="62" d="100"/>
          <a:sy n="62" d="100"/>
        </p:scale>
        <p:origin x="-917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Find Me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3501008"/>
            <a:ext cx="6400800" cy="2736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Chiranthan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Mirle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1001011399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1000987331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Ranjith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 A		-   	1000969864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Mohammed	-	1000993284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Bhavana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Nandyala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1000859140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interactive,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generation search assistant which helps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people and places through the touch of a button.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onvectors-19177-9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3384376" cy="3384376"/>
          </a:xfrm>
        </p:spPr>
      </p:pic>
      <p:sp>
        <p:nvSpPr>
          <p:cNvPr id="7" name="TextBox 6"/>
          <p:cNvSpPr txBox="1"/>
          <p:nvPr/>
        </p:nvSpPr>
        <p:spPr>
          <a:xfrm>
            <a:off x="2123728" y="5486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Where am I?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5"/>
            <a:ext cx="3600400" cy="2973609"/>
          </a:xfrm>
        </p:spPr>
      </p:pic>
      <p:sp>
        <p:nvSpPr>
          <p:cNvPr id="6" name="TextBox 5"/>
          <p:cNvSpPr txBox="1"/>
          <p:nvPr/>
        </p:nvSpPr>
        <p:spPr>
          <a:xfrm>
            <a:off x="1187624" y="62068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Where's my friend?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08920"/>
            <a:ext cx="3252061" cy="2378107"/>
          </a:xfrm>
        </p:spPr>
      </p:pic>
      <p:sp>
        <p:nvSpPr>
          <p:cNvPr id="5" name="TextBox 4"/>
          <p:cNvSpPr txBox="1"/>
          <p:nvPr/>
        </p:nvSpPr>
        <p:spPr>
          <a:xfrm>
            <a:off x="1475656" y="54452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rossa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120" y="551723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ACROSSAIR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New students can explore!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go global.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52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Find Me</vt:lpstr>
      <vt:lpstr>Vision</vt:lpstr>
      <vt:lpstr>Slide 3</vt:lpstr>
      <vt:lpstr>Slide 4</vt:lpstr>
      <vt:lpstr>COMPETITORS</vt:lpstr>
      <vt:lpstr>FUTURE SCOPE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Bhavana</dc:creator>
  <cp:lastModifiedBy>Bhavana</cp:lastModifiedBy>
  <cp:revision>29</cp:revision>
  <dcterms:created xsi:type="dcterms:W3CDTF">2014-01-26T22:03:37Z</dcterms:created>
  <dcterms:modified xsi:type="dcterms:W3CDTF">2014-01-27T03:27:49Z</dcterms:modified>
</cp:coreProperties>
</file>