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737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9F44-4D0A-4D9B-A2B8-78373D34E118}" type="datetimeFigureOut">
              <a:rPr lang="en-IN" smtClean="0"/>
              <a:t>26-01-2014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Find Me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501008"/>
            <a:ext cx="6400800" cy="2736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Chiranthan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Mirle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1001011399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1000987331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Ranjith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A		-   	1000969864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Mohammed	-	1000993284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Bhavana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Nandyala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1000859140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button.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Solutions to the problems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852936"/>
            <a:ext cx="2143125" cy="2143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xQSDxQUEBQUFBQVFBQUFBUVFBQUFBcUFBQWFhQUFBQYHCggGBolHBQUITEhJSkrLi4uFx8zODMsNygtLisBCgoKDg0OFBAQGjccHBwsLCwsLCssLCwsLCwsLCwsLCwsLCwtLCwsLCwsLCwsLCwsLCwsLCwsLCwsLCwsLCwsLP/AABEIALcBEwMBIgACEQEDEQH/xAAbAAADAQEBAQEAAAAAAAAAAAABAgMABAUGB//EAEEQAAIBAwAFCAgDBwIHAAAAAAABAgMREgQhMVGRBTJBUmFxgaEGExSSscHR8CJCYjNygqLC4fEHIxVDU3OjstL/xAAZAQEBAQEBAQAAAAAAAAAAAAAAAQIDBQT/xAAjEQEAAgIBAwUBAQAAAAAAAAAAARECEgQxQVEDExQhYSLw/9oADAMBAAIRAxEAPwCeIVEqohxPct5qWIcSuIcRYliHEriHEWUliHEriHEtojiHEtibEWJYhxK4hxJZSOIcSuIcRa0jibEtiHEWUjibEtibEWUjibEtibEWUjibEtibEWiOIMS+IMS2I4mxLYmxFiGJsS2IMRao4gxL4gxFiOIMS2IMRYjiDEtiDEWI4mLYgFhlEbEoojKJytqksQ4lVEOJbKSxDiVxCoiyksQ4lcQ4i0pLEOJXEOIspHEOJbE2JLKRxDiWxNiLWkcQ4lsTYiykcTYlsTYixHE2JbE2IspHE2JbE2IspHE2JbE2IspDE2JbE2JbKQxNiWxNiLKQxBiXxBiLKQxBiXxBiLKQxBiXxBiLKQxCVxMLKMohUSiQVE47OlExDiPiMkNkpPEOJSwbDYpPEOJSwcRsUniHEokHEbFJYhxK4mxGxSeJsSuJsRsUliHEribEbFJYmxK2DYbFI4mxLWNiNikcTYlrAsNiksTYlbGsNikcTYlbGsNikcQYlrAsXYpLEGJawMRsUjiDEtiCw2KRxA4lXEDQ2KSxMUsYbFCkGxkMj59nbULDJGQUNjVrBsEI2NQsGwQjY1CwbBCNjULBsEw2TULBsEI2NS2NYYw2NQsawxhsalsawxhsalsawwBsalsawwBsalsawwBsalsCwxi7GpLAsOAbGpLAsOAbGpGgWGAxsaksYYA2XUlzRmnsaPKlVV+dfxCqyWxo86eVPaHoRxY8vXTGTPK9qXWt4hWmPrL77yxyvMJPF8S9W4Ty/bXZ6133FWl72u+5Z5MdoSON5l64bnmQ0hdbzKR0xdb4COTHeEnjeJegE4fbl2cR46ZHrFnk4wkcefLsuLKqltZzPSo9ZEHNX2o5zyp7Q3HGjvLvVeO8opbjzU77LcUPF26beKEcme8E8bHtL0Lmuci0nuZWNW52jkYuU+hkvc1ySkTp6SpRUo64u9n3Np+aL7+Pk9nJ03Nc5/aAe0brGJ5Xpx3ajjZ+HTc1zmdV9ngJnfac8uZjHSLbjiTPWXXka5yO1gKclsdyY82O8LPE8S67guc6rPcb1/YdY5fpz3c542a9wXIOq7f5ElUe9+BJ5eELHFyl0tgucvrGN6x2+0Z+bh4X4mXle4LnI6gnrH0t+H9jPzY8NfE/Xa2Lc45VXv8AmaNV9viajm4z2ZnizHd13McfrnufmYnzcfC/Ey8udxhvXBhUIdZe6zkhRk1dNW7/AJDqhJxundcD5N/19GrqVOHXj7jBOEOhxf8AC0QVHt1+Hlr1mVPVqfhbX8RumqyhH9PAzhH9PBklS1a39R/Vdvm7/AT6i6HxjuXmHGPZ5iSpbhlQfbwG6amxjuXH+wVGO7zX0N6m3S/JFYaK30SfirDc1LTUVsbXgvqNKN/zX77llye+iL/ikkNHk57l2Xl9C7JQUNCe1Putfydh6tJy5yvbpbVyuj6HOOxpcS3qpdMr9xbSnnS0O2vWlvuVpUdSbm2tybb4fMtpGCV6jStvlZHlaZy7o0FqvN/per3nqJ9z0X67vQ0qsoUpS1812u9d+g8f0V0q8ZU30O66Octev72nicq+kEqqwjFQhu2t+JGOmT0esnHbhTunrTvTi2dccJ1m3Oc4uKfdThHc+Mfmc847l/MmeZo3pLSmrVINPeta4bT0aFejPmuL7FN34HKYmOrpExI2fZ70fqLm/uSLrR4vot3O5noUb6nxdjOzVI+vlv4tP4i5vf8AzRR0vk9dDXEm9DV9q8Hf5knJYhFze/8AmRl+8vGx0R0KNtq4P7QI6IutBcPqNvwpPCT/ADR95fAjUnJPWytWjbqvuxEp031X4IzPqR4ajCfKLqveDKXadtODepRk33fF9BWejVEl+Fa/1R+pN8p6YrrEdZecoz7RvVz7D16ehdeSXZFXfFk9J5OltpzT3p2T4q6+BZ3rol4X1eW5Pp2+IE5X2N+Eh/Zqt3e3FfID0ep0W8GvqInKOy/zPdvUT3S93+xiMtFqX1qfusxNvxa/SRktwyqbl5l1BLa0hlZEqfJceEVL9K8ysYt/lXn8ysZLu4saM7a2nfy8i1+s7fgQv1IPv/yPJz3QXdb+4FXd9wqkpO8jTJkm9bceF/kWo0m91v3Vck69tfR4HFpHLkI/mv2R1+ewsYpOT2MEttvP5CSxXQun/B8vpHpI/wAkfGT+S+p5mkcrVZbZtdi1fA6R6cyxOb7arp1OHOcY99kcFb0npR2Xk+xavM+PlF7ZvHv53u7eJJ1kuar9svlHZxubjCGJzl9LW9K6j/ZwSW+Wvz1JHl6Ty9Wltqy7ofhXE8qUnLa7/fRuMom4wiGZyk868pO7fi9b4sS2/Waw0YmmTUqdz2vS3R7Vl+7Je5VqQ+EEcnJFHKvSjvqQXGSPW9Ko3jTlvnpS1a9mkTf9QsfLpDqbXb36zNAKO2hynOOyc4+OUfdZ6dDl6sl+Wouy9+C1rxR8+0LsMThEtRlMPraPpLCX7SLXdaS+TPQocpUp82a7m2nwZ8StKvz0pduyXvLb43HUYy5krPqzsuE+a/Gxzn047w3HqS+8tEeKjuufCw0irSdrzh2a7PtS2NHdQ5fqLnKMv5X5avIx7Xhv3fL63K35V5G9ol93PCocv03zso9+tcVr8j0KGlxnzZJ9z+KMzjMNRlEvR9q334u3DYItLaOZTFlrJO3YiI7umekpvWvC7F9d9rZwOaURHFmNsob1xl2eufj0bAKrLsOJp9orT7Ruuj1PbX28DHk6zD3ZT24VpxV9V+G3jYpi+zxdzza2lxjzppdm18EcFblqK5qcu1u3kbjGZ6MTl5e45rf814WBOvGOuTsv1NLgfL1uVqj2PFfpVvPacU6ze137WdI9KWJ9SH0+kctU1zby7tS4s86ty9N6o2iuL4v6HiuoUpUZSV0rR6zdorxZv28Y6sbzKtbSpS50m+9k4Xk7RTb7DN0476j8Yw+r8idXSpNW2R6sVaPBbfE3H5DKzjGPPlr6sLN+Mti8xHpVuYsO1a5e9t4WOZDqJdfKWwVEZIJUYDZrmQVkVghIorCJB7XonSy02gv1391OXyOvluF9DpS22r6Qrr9csreQfQSF9Ni+rCb8sf6h68cuSr9XSpPirf1F7J3fKzQhWaJWCijNAMVCtAuOBoCtHSpRVlrj1ZLKPB7O9ayylSlvpPxnT/8AqP8AMcTQtzM4x2+lt3VdFlFZWyj14vKPi1s7nYjkToaRKDvCTi96dvDtR1LS4S/aws+vTtF+MOa/Iz/UdftfpWhypVjsm2t0vxfE9Cjy/wBePjF/J/U8v2FyV6MlVXSlqqLvg9fC5yN2dnqZIjHLotzD66jyrSlslZ7pfh+OrzOtT6Vr4Hw2ZSlpEo82Tj3Nok+m1Gb7VVeweNT71HytHluoudaXerPijto8tU3zlKL385cVr8jE4S1GUPfv9/bCeR7XTf8AzI+8l8wGaW3ynrBXMSnFydopt9iOn2WMP2srPqx/FLx6EfRMxDhSGe46IaJK15tQX6tr7o7WL7ao6qUVD9W2fF7DnlUbd27ve9bH9T+H063WhDmRyfWn8o7OJz1tIlN3k2925dy6COQyjvLGMQWIUjWHSKjIYBmRTXA2C4EAR0hUMgKQRWIkUUiiK+p9AYf79SW6nbjJP+kOhwUuSK+LbSqxldq2v/ab1XfaW9Bo2jXl2Rt/DGb+ZvR+N+S9KW7N/wDii/6TUMy+PmiMi80SkiKQAxioAAmsArQjRSwGgJM1xmhbFGUra1qfQzujym2rVoqqt8tU13TWvjc88BnLGMuqxNPTWiU6n7GpZ9SpaMu6M9jOTSKE6btUi4vtXwfSc9zs0flOcVi2pw6k1lHwvs8DNZR0+/8AeVuJc+RsjttQq7G6EtzvKm/HaiGlcnVKau1ePRKP4o233WzxEepHSfqf0qULmEyMbQ1TT5NWjaEd0dXF7TmTEyChERHRLs9zJASGuA6QUKkOgGQRGzXIp7muTyCgGGQiY6AYeCJorEiqQHixEOQfaeiMbaHWl/3Xwpb+I/oXHLRNIi+mTXvU7FOQ448lze+lpEn26ppdPYhfQD9lWX64ecWb8MeXw9ycmdFeGM5R3Sa4NohIy0mzBYpRgmAVGFGuBgLYWSHYrCpMFh2LJFQooWKwDctoumzpv/bk12bU+9PUczBckxExUlvX/wCLReuWj0pPpey/gY8fIxz9jD/TLW8ljH7++8YVMMUdWTIdIVGuQPcNxEw3CmZmxGwXIHGuIgoodDXFTDEgrEoicR4kVSI8WTTGQH6Fo6UeSnsv7NLd+aOv/wBjn/0/equldq9LoS6/ad/KMbcnzi8bqlCDba2fgXj4bjz/AEIpxjLSIxnGcXGk7xyTveaaxklvXE33hjtL5XleNtJrJ/8AVqecm/mcMj1vSinbTKv7yexrbFPYeSzLRGKMxQMZoxioDAEFwAxWNcVgBsVhYPvsARi3GFaKFYskFsAQpjGKEgx3IxiLAOQ1zGIDkZsBgCwxMYAjIxgo3HRjEIUQ8NZjEU8CtCF5xjvklxdjGA/R/Seoo6FXW9QS2/mqRt8zxv8ATznaRfZjB69exyCY3PWGI6PO9NYW0u62ShB/Ff0ngMxjLRGC4DAaxrGMUbERsxghGxXKyMYoCkZgMAGKzGASQjZjBGSMYw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75656" y="176595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 reach a destination you need two parameters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59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Direction</a:t>
            </a:r>
            <a:endParaRPr lang="en-IN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996952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1700808"/>
            <a:ext cx="74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o know where you are and to proceed to your destination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75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Distance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68960"/>
            <a:ext cx="6192688" cy="288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87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learning the direction, how far should  you travel in that particular direction?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6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1475656" y="54452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551723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92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Find Me</vt:lpstr>
      <vt:lpstr>Vision</vt:lpstr>
      <vt:lpstr>PowerPoint Presentation</vt:lpstr>
      <vt:lpstr>PowerPoint Presentation</vt:lpstr>
      <vt:lpstr>Solutions to the problems</vt:lpstr>
      <vt:lpstr>Direction</vt:lpstr>
      <vt:lpstr>Distance</vt:lpstr>
      <vt:lpstr>COMPETITORS</vt:lpstr>
      <vt:lpstr>FUTURE 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Bhavana</dc:creator>
  <cp:lastModifiedBy>YO!</cp:lastModifiedBy>
  <cp:revision>37</cp:revision>
  <dcterms:created xsi:type="dcterms:W3CDTF">2014-01-26T22:03:37Z</dcterms:created>
  <dcterms:modified xsi:type="dcterms:W3CDTF">2014-01-27T06:54:22Z</dcterms:modified>
</cp:coreProperties>
</file>