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301" r:id="rId24"/>
    <p:sldId id="302" r:id="rId25"/>
    <p:sldId id="294" r:id="rId26"/>
    <p:sldId id="305" r:id="rId27"/>
    <p:sldId id="296" r:id="rId28"/>
    <p:sldId id="297" r:id="rId29"/>
    <p:sldId id="298" r:id="rId30"/>
    <p:sldId id="299" r:id="rId31"/>
    <p:sldId id="303" r:id="rId32"/>
    <p:sldId id="264" r:id="rId33"/>
    <p:sldId id="263" r:id="rId34"/>
    <p:sldId id="260" r:id="rId35"/>
    <p:sldId id="262" r:id="rId36"/>
    <p:sldId id="257" r:id="rId37"/>
    <p:sldId id="265" r:id="rId38"/>
    <p:sldId id="269" r:id="rId39"/>
    <p:sldId id="268" r:id="rId40"/>
    <p:sldId id="267" r:id="rId41"/>
    <p:sldId id="306" r:id="rId42"/>
    <p:sldId id="307" r:id="rId43"/>
    <p:sldId id="266" r:id="rId44"/>
    <p:sldId id="27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683B-EB99-4A4C-9A6B-5F8E87770196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E792-FF2D-4646-8CBD-B9991FC9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6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E82B-AE28-474E-AA8E-1617D28166A0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vogella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54102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Chiranthan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Mirle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1001011399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Abhishek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Agarwal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1000987331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Ranjith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M A	  -   	1000969864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Ather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Mohammed	  -	1000993284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Bhavana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Nandyala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1000859140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endParaRPr lang="en-IN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51" y="3082752"/>
            <a:ext cx="494590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tools do we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71" y="1111220"/>
            <a:ext cx="1829055" cy="18290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996" y="2956143"/>
            <a:ext cx="725173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Tools that help us in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6" y="1490295"/>
            <a:ext cx="51435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38" y="2280892"/>
            <a:ext cx="212622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89" y="3832567"/>
            <a:ext cx="1911301" cy="2018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50" y="929267"/>
            <a:ext cx="793121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Development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2656" y="1829514"/>
            <a:ext cx="164782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AVD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4" y="2317549"/>
            <a:ext cx="3533897" cy="35338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319" y="1556792"/>
            <a:ext cx="4145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Omega Server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122" y="2967335"/>
            <a:ext cx="30157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mega.uta.edu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956" y="2671272"/>
            <a:ext cx="71309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does the device support 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humbs.dreamstime.com/z/camera-lens-258898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211687" cy="42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6633" y="620688"/>
            <a:ext cx="234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Camera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198"/>
            <a:ext cx="51435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6" y="4410733"/>
            <a:ext cx="3196883" cy="20015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5509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Compass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4" y="188640"/>
            <a:ext cx="6502734" cy="6502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7" y="1874081"/>
            <a:ext cx="3214688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902" y="1626745"/>
            <a:ext cx="427597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Accelerometer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3822016"/>
            <a:ext cx="2204291" cy="19232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dirty="0" smtClean="0"/>
              <a:t>(Most </a:t>
            </a:r>
            <a:r>
              <a:rPr lang="en-US" dirty="0"/>
              <a:t>accurate for outdoors</a:t>
            </a:r>
            <a:r>
              <a:rPr lang="en-US" dirty="0" smtClean="0"/>
              <a:t>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4" y="1700808"/>
            <a:ext cx="3112960" cy="5010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4195" y="47667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Inputs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0808"/>
            <a:ext cx="2952328" cy="48760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1"/>
            <a:ext cx="3600400" cy="5727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4" y="522680"/>
            <a:ext cx="3618732" cy="5681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5856" y="-86618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90600" y="2133600"/>
            <a:ext cx="457200" cy="533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>
            <a:off x="1219200" y="2667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42672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1000" y="42672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33600" y="2438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r>
              <a:rPr lang="en-US" dirty="0" smtClean="0"/>
              <a:t> user</a:t>
            </a:r>
          </a:p>
        </p:txBody>
      </p:sp>
      <p:sp>
        <p:nvSpPr>
          <p:cNvPr id="23" name="Oval 22"/>
          <p:cNvSpPr/>
          <p:nvPr/>
        </p:nvSpPr>
        <p:spPr>
          <a:xfrm>
            <a:off x="6172200" y="2057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building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3581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endParaRPr lang="en-US" dirty="0" smtClean="0"/>
          </a:p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48400" y="38862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friend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86200" y="2971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</a:t>
            </a:r>
          </a:p>
          <a:p>
            <a:pPr algn="ctr"/>
            <a:r>
              <a:rPr lang="en-US" dirty="0" smtClean="0"/>
              <a:t>&lt;&lt;system&gt;&gt;</a:t>
            </a:r>
            <a:endParaRPr lang="en-US" dirty="0"/>
          </a:p>
        </p:txBody>
      </p:sp>
      <p:cxnSp>
        <p:nvCxnSpPr>
          <p:cNvPr id="28" name="Straight Connector 27"/>
          <p:cNvCxnSpPr>
            <a:endCxn id="22" idx="2"/>
          </p:cNvCxnSpPr>
          <p:nvPr/>
        </p:nvCxnSpPr>
        <p:spPr>
          <a:xfrm flipV="1">
            <a:off x="1143000" y="2819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3962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57600" y="38100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28956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334000" y="251460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3200400"/>
            <a:ext cx="1371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23622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19200" y="24384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4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990600" y="2133600"/>
            <a:ext cx="457200" cy="533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219200" y="2667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2664" y="4194464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000" y="4187536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33600" y="2438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2057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09800" y="3581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8400" y="38862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86200" y="2971800"/>
            <a:ext cx="2209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Gps/compass/</a:t>
            </a:r>
          </a:p>
          <a:p>
            <a:pPr algn="ctr"/>
            <a:r>
              <a:rPr lang="en-US" dirty="0" smtClean="0"/>
              <a:t>accelerometer</a:t>
            </a:r>
          </a:p>
        </p:txBody>
      </p: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1143000" y="2819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9200" y="3962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8100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2895600"/>
            <a:ext cx="990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34000" y="251460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200400"/>
            <a:ext cx="1371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372591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19200" y="25908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5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77892"/>
            <a:ext cx="4238401" cy="56801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465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RISKS</a:t>
            </a:r>
            <a:endParaRPr lang="en-I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286000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Security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There can be more than one person using the same username or an imposter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Application doesn’t provide accurate readings inside the building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It is highly dependable on Global Positioning system (GPS).</a:t>
            </a: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92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5419" y="687677"/>
            <a:ext cx="5233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 Management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27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4801" y="25146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a login page, where a student has to enter his/her credentials to use this app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order to address the multiple names issue, we will generate the passcode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advanced devices, sensors are more accurate; so the app will exactly point to the right person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Through iterative debugging the app can be brought close to perfection.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Maps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5181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25177"/>
            <a:ext cx="4291126" cy="2200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646040" cy="3969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iLOCi2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371" y="494415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Find my Friends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 smtClean="0"/>
              <a:t>  </a:t>
            </a:r>
          </a:p>
          <a:p>
            <a:pPr marL="0" indent="0" algn="ctr">
              <a:buNone/>
            </a:pPr>
            <a:r>
              <a:rPr lang="en-IN" sz="9600" dirty="0" smtClean="0"/>
              <a:t>ITERATION 1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431155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&amp; ACHIEVED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12145" y="2116015"/>
          <a:ext cx="2546252" cy="24196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46252"/>
              </a:tblGrid>
              <a:tr h="2419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2133600"/>
          <a:ext cx="27432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27660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FACEBOOK ID</a:t>
                      </a:r>
                    </a:p>
                    <a:p>
                      <a:r>
                        <a:rPr lang="en-US" baseline="0" dirty="0" smtClean="0"/>
                        <a:t>       PASSWORD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4191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362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REGISTRATION</a:t>
            </a:r>
            <a:r>
              <a:rPr lang="en-US" baseline="0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1600" y="2209800"/>
            <a:ext cx="2590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14800" y="33528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4384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VERIFICATION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0" y="38100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Curved Left Arrow 20"/>
          <p:cNvSpPr/>
          <p:nvPr/>
        </p:nvSpPr>
        <p:spPr>
          <a:xfrm>
            <a:off x="4038600" y="4343400"/>
            <a:ext cx="19050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INCORRECT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3429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CORRECT</a:t>
            </a:r>
            <a:endParaRPr lang="en-US" sz="1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&amp; ACHIEVED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2362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VERIFICATION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276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95600" y="2819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057400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743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FIND BUILDING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209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FIND MY FRIEND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4572000"/>
            <a:ext cx="2362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6400800" y="3352800"/>
            <a:ext cx="685800" cy="2133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4876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571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Left-Up Arrow 24"/>
          <p:cNvSpPr/>
          <p:nvPr/>
        </p:nvSpPr>
        <p:spPr>
          <a:xfrm>
            <a:off x="6400800" y="5562600"/>
            <a:ext cx="1981200" cy="4572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2400" y="1676400"/>
            <a:ext cx="1066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NH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READING</a:t>
            </a:r>
            <a:endParaRPr lang="en-US" dirty="0"/>
          </a:p>
        </p:txBody>
      </p:sp>
      <p:pic>
        <p:nvPicPr>
          <p:cNvPr id="1028" name="Picture 4" descr="C:\Users\abhishek\Desktop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646759" cy="4724400"/>
          </a:xfrm>
          <a:prstGeom prst="rect">
            <a:avLst/>
          </a:prstGeom>
          <a:noFill/>
        </p:spPr>
      </p:pic>
      <p:pic>
        <p:nvPicPr>
          <p:cNvPr id="1031" name="Picture 7" descr="C:\Users\abhishek\Desktop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1600"/>
            <a:ext cx="2667000" cy="4745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TUTORIALS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tutorials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www.tutorialspoint.com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http://thenewboston.org</a:t>
            </a:r>
            <a:r>
              <a:rPr lang="en-US" dirty="0" smtClean="0"/>
              <a:t> </a:t>
            </a:r>
            <a:r>
              <a:rPr lang="en-US" dirty="0"/>
              <a:t>and 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www.stackoverflow.com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Basic algorithm </a:t>
            </a:r>
            <a:r>
              <a:rPr lang="en-US" dirty="0"/>
              <a:t>for </a:t>
            </a:r>
            <a:r>
              <a:rPr lang="en-US" dirty="0" smtClean="0"/>
              <a:t>Finding the slope between  two points, and further finding the angle between two slopes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smtClean="0"/>
              <a:t>connectivity</a:t>
            </a:r>
          </a:p>
          <a:p>
            <a:r>
              <a:rPr lang="en-US" dirty="0" smtClean="0"/>
              <a:t>Finding the angle between two slopes</a:t>
            </a:r>
          </a:p>
          <a:p>
            <a:r>
              <a:rPr lang="en-US" dirty="0" smtClean="0"/>
              <a:t>Working of compass</a:t>
            </a:r>
          </a:p>
          <a:p>
            <a:r>
              <a:rPr lang="en-US" dirty="0" smtClean="0"/>
              <a:t>Accuracy with compass reading</a:t>
            </a:r>
          </a:p>
          <a:p>
            <a:r>
              <a:rPr lang="en-US" dirty="0" smtClean="0"/>
              <a:t>Camera view </a:t>
            </a:r>
          </a:p>
          <a:p>
            <a:r>
              <a:rPr lang="en-US" dirty="0" smtClean="0"/>
              <a:t>Pointing an arrow towards the destination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SENSORS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Accelerometer(X- </a:t>
            </a:r>
            <a:r>
              <a:rPr lang="en-US" dirty="0"/>
              <a:t>Axis, Y- </a:t>
            </a:r>
            <a:r>
              <a:rPr lang="en-US" dirty="0" smtClean="0"/>
              <a:t>Axis, </a:t>
            </a:r>
            <a:r>
              <a:rPr lang="en-US" dirty="0"/>
              <a:t>Z- </a:t>
            </a:r>
            <a:r>
              <a:rPr lang="en-US" dirty="0" smtClean="0"/>
              <a:t>Axis)</a:t>
            </a:r>
          </a:p>
          <a:p>
            <a:pPr lvl="0"/>
            <a:r>
              <a:rPr lang="en-US" dirty="0" smtClean="0"/>
              <a:t>Orientation – Compass - </a:t>
            </a:r>
            <a:r>
              <a:rPr lang="en-US" dirty="0"/>
              <a:t>Azimuth (Degree)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GPS - </a:t>
            </a:r>
            <a:r>
              <a:rPr lang="en-US" dirty="0"/>
              <a:t>Latitude and Longitude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32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 INVOLVED IN RETRIEVING THE DATA FROM THE SENSORS</a:t>
            </a:r>
            <a:r>
              <a:rPr lang="en-US" dirty="0"/>
              <a:t>:-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 smtClean="0"/>
          </a:p>
          <a:p>
            <a:pPr lvl="0"/>
            <a:r>
              <a:rPr lang="en-US" dirty="0" smtClean="0"/>
              <a:t>Obtain </a:t>
            </a:r>
            <a:r>
              <a:rPr lang="en-US" dirty="0"/>
              <a:t>a Sensor Manager/ Location Manager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Register a Sensor Event listener/ Location listener for each of the above sensor types. </a:t>
            </a:r>
            <a:endParaRPr lang="en-US" dirty="0" smtClean="0"/>
          </a:p>
          <a:p>
            <a:pPr lvl="0"/>
            <a:r>
              <a:rPr lang="en-US" dirty="0"/>
              <a:t>Implement  </a:t>
            </a:r>
            <a:r>
              <a:rPr lang="en-US" dirty="0" err="1" smtClean="0"/>
              <a:t>SensorEventListener</a:t>
            </a:r>
            <a:r>
              <a:rPr lang="en-US" dirty="0" smtClean="0"/>
              <a:t> ( 2 Methods)/ </a:t>
            </a:r>
            <a:r>
              <a:rPr lang="en-US" dirty="0" err="1" smtClean="0"/>
              <a:t>LocationListener</a:t>
            </a:r>
            <a:r>
              <a:rPr lang="en-US" dirty="0" smtClean="0"/>
              <a:t> class (4 Methods).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57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ITERATION-2 </a:t>
            </a:r>
            <a:r>
              <a:rPr lang="en-US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introduce categories in building </a:t>
            </a:r>
          </a:p>
          <a:p>
            <a:r>
              <a:rPr lang="en-US" dirty="0" smtClean="0"/>
              <a:t>Categories could be differentiated according to Engineering, Management, Life sciences etc.</a:t>
            </a:r>
          </a:p>
          <a:p>
            <a:r>
              <a:rPr lang="en-US" dirty="0" smtClean="0"/>
              <a:t>Also the find friend part of the application will be introduced</a:t>
            </a:r>
          </a:p>
          <a:p>
            <a:r>
              <a:rPr lang="en-US" dirty="0" smtClean="0"/>
              <a:t>Furthermore, work will be done in order to make the application interactive.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6736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745629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3810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1484784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use “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80" y="-86618"/>
            <a:ext cx="859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this is just what I want!!!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505</Words>
  <Application>Microsoft Office PowerPoint</Application>
  <PresentationFormat>On-screen Show (4:3)</PresentationFormat>
  <Paragraphs>161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Use case diagram</vt:lpstr>
      <vt:lpstr>PowerPoint Presentation</vt:lpstr>
      <vt:lpstr>PowerPoint Presentation</vt:lpstr>
      <vt:lpstr>PowerPoint Presentation</vt:lpstr>
      <vt:lpstr>COMPETITORS</vt:lpstr>
      <vt:lpstr>PowerPoint Presentation</vt:lpstr>
      <vt:lpstr>FUTURE SCOPE</vt:lpstr>
      <vt:lpstr>PowerPoint Presentation</vt:lpstr>
      <vt:lpstr>PLANNED &amp; ACHIEVED</vt:lpstr>
      <vt:lpstr>PLANNED &amp; ACHIEVED</vt:lpstr>
      <vt:lpstr>SENSOR READING</vt:lpstr>
      <vt:lpstr>TUTORIALS  </vt:lpstr>
      <vt:lpstr>TECHNICAL CHALLENGES</vt:lpstr>
      <vt:lpstr>Screen Shots</vt:lpstr>
      <vt:lpstr>Screen Shots</vt:lpstr>
      <vt:lpstr>Screen Shots</vt:lpstr>
      <vt:lpstr>Screen Shots</vt:lpstr>
      <vt:lpstr>SENSORS</vt:lpstr>
      <vt:lpstr>STEPS INVOLVED IN RETRIEVING THE DATA FROM THE SENSORS:- </vt:lpstr>
      <vt:lpstr> ITERATION-2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Ranjith</cp:lastModifiedBy>
  <cp:revision>34</cp:revision>
  <dcterms:created xsi:type="dcterms:W3CDTF">2014-02-23T21:30:04Z</dcterms:created>
  <dcterms:modified xsi:type="dcterms:W3CDTF">2014-02-24T05:45:28Z</dcterms:modified>
</cp:coreProperties>
</file>