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92" r:id="rId23"/>
    <p:sldId id="301" r:id="rId24"/>
    <p:sldId id="302" r:id="rId25"/>
    <p:sldId id="294" r:id="rId26"/>
    <p:sldId id="305" r:id="rId27"/>
    <p:sldId id="296" r:id="rId28"/>
    <p:sldId id="297" r:id="rId29"/>
    <p:sldId id="298" r:id="rId30"/>
    <p:sldId id="299" r:id="rId31"/>
    <p:sldId id="303" r:id="rId32"/>
    <p:sldId id="264" r:id="rId33"/>
    <p:sldId id="263" r:id="rId34"/>
    <p:sldId id="260" r:id="rId35"/>
    <p:sldId id="262" r:id="rId36"/>
    <p:sldId id="257" r:id="rId37"/>
    <p:sldId id="265" r:id="rId38"/>
    <p:sldId id="306" r:id="rId39"/>
    <p:sldId id="307" r:id="rId40"/>
    <p:sldId id="266" r:id="rId41"/>
    <p:sldId id="27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683B-EB99-4A4C-9A6B-5F8E87770196}" type="datetimeFigureOut">
              <a:rPr lang="en-IN" smtClean="0"/>
              <a:t>24-02-2014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E792-FF2D-4646-8CBD-B9991FC9C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6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E82B-AE28-474E-AA8E-1617D28166A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B0AA-1DFD-4D5A-B051-1EB63164A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vogella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8580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2400" y="5410200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Chiranthan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Mirle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	  -	1001011399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Abhishek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Agarwal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	  -	1000987331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Ranjith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M A	  -   	1000969864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Ather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Mohammed	  -	1000993284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Bhavana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Nandyala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	  -	1000859140</a:t>
            </a:r>
            <a:endParaRPr lang="en-IN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/>
            <a:endParaRPr lang="en-IN" dirty="0" smtClean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051" y="3082752"/>
            <a:ext cx="4945906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tools do we use?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71" y="1111220"/>
            <a:ext cx="1829055" cy="18290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996" y="2956143"/>
            <a:ext cx="725173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Tools that help us in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76" y="1490295"/>
            <a:ext cx="51435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0938" y="2280892"/>
            <a:ext cx="212622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89" y="3832567"/>
            <a:ext cx="1911301" cy="2018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250" y="929267"/>
            <a:ext cx="7931210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Android Development Tools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2656" y="1829514"/>
            <a:ext cx="1647823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With AVD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74" y="2317549"/>
            <a:ext cx="3533897" cy="35338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9319" y="1556792"/>
            <a:ext cx="4145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Omega Server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4122" y="2967335"/>
            <a:ext cx="30157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mega.uta.edu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5956" y="2671272"/>
            <a:ext cx="71309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does the device support us?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humbs.dreamstime.com/z/camera-lens-258898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211687" cy="42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6633" y="620688"/>
            <a:ext cx="2342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Camera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3198"/>
            <a:ext cx="51435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36" y="4410733"/>
            <a:ext cx="3196883" cy="20015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5509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Compass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74" y="188640"/>
            <a:ext cx="6502734" cy="65027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57" y="1874081"/>
            <a:ext cx="3214688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902" y="1626745"/>
            <a:ext cx="427597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Accelerometer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7" y="3822016"/>
            <a:ext cx="2204291" cy="19232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build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interactive,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 generation search assistant which helps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 people and places through the touch 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en-US" dirty="0" smtClean="0"/>
              <a:t>(Most </a:t>
            </a:r>
            <a:r>
              <a:rPr lang="en-US" dirty="0"/>
              <a:t>accurate for outdoors</a:t>
            </a:r>
            <a:r>
              <a:rPr lang="en-US" dirty="0" smtClean="0"/>
              <a:t>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74195" y="476672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Inputs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20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6" y="1828800"/>
            <a:ext cx="2697845" cy="4504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43" y="1828800"/>
            <a:ext cx="2690552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21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20786"/>
            <a:ext cx="3307367" cy="5616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85" y="596344"/>
            <a:ext cx="3330229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544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5856" y="-86618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Output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990600" y="2133600"/>
            <a:ext cx="457200" cy="5334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4"/>
          </p:cNvCxnSpPr>
          <p:nvPr/>
        </p:nvCxnSpPr>
        <p:spPr>
          <a:xfrm>
            <a:off x="1219200" y="26670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9200" y="4267200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1000" y="42672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33600" y="2438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Facebook</a:t>
            </a:r>
            <a:r>
              <a:rPr lang="en-US" dirty="0" smtClean="0"/>
              <a:t> user</a:t>
            </a:r>
          </a:p>
        </p:txBody>
      </p:sp>
      <p:sp>
        <p:nvSpPr>
          <p:cNvPr id="23" name="Oval 22"/>
          <p:cNvSpPr/>
          <p:nvPr/>
        </p:nvSpPr>
        <p:spPr>
          <a:xfrm>
            <a:off x="6172200" y="2057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building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3581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Facebook</a:t>
            </a:r>
            <a:endParaRPr lang="en-US" dirty="0" smtClean="0"/>
          </a:p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248400" y="38862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friend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86200" y="29718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</a:t>
            </a:r>
          </a:p>
          <a:p>
            <a:pPr algn="ctr"/>
            <a:r>
              <a:rPr lang="en-US" dirty="0" smtClean="0"/>
              <a:t>&lt;&lt;system&gt;&gt;</a:t>
            </a:r>
            <a:endParaRPr lang="en-US" dirty="0"/>
          </a:p>
        </p:txBody>
      </p:sp>
      <p:cxnSp>
        <p:nvCxnSpPr>
          <p:cNvPr id="28" name="Straight Connector 27"/>
          <p:cNvCxnSpPr>
            <a:endCxn id="22" idx="2"/>
          </p:cNvCxnSpPr>
          <p:nvPr/>
        </p:nvCxnSpPr>
        <p:spPr>
          <a:xfrm flipV="1">
            <a:off x="1143000" y="28194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219200" y="39624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57600" y="38100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2895600"/>
            <a:ext cx="990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334000" y="2514600"/>
            <a:ext cx="1295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86400" y="3200400"/>
            <a:ext cx="1371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" y="2362200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19200" y="24384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45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990600" y="2133600"/>
            <a:ext cx="457200" cy="5334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219200" y="26670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22664" y="4194464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81000" y="4187536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33600" y="2438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</a:p>
        </p:txBody>
      </p:sp>
      <p:sp>
        <p:nvSpPr>
          <p:cNvPr id="9" name="Oval 8"/>
          <p:cNvSpPr/>
          <p:nvPr/>
        </p:nvSpPr>
        <p:spPr>
          <a:xfrm>
            <a:off x="6172200" y="2057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09800" y="3581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48400" y="38862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86200" y="2971800"/>
            <a:ext cx="2209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Gps/compass/</a:t>
            </a:r>
          </a:p>
          <a:p>
            <a:pPr algn="ctr"/>
            <a:r>
              <a:rPr lang="en-US" dirty="0" smtClean="0"/>
              <a:t>accelerometer</a:t>
            </a:r>
          </a:p>
        </p:txBody>
      </p:sp>
      <p:cxnSp>
        <p:nvCxnSpPr>
          <p:cNvPr id="13" name="Straight Connector 12"/>
          <p:cNvCxnSpPr>
            <a:endCxn id="8" idx="2"/>
          </p:cNvCxnSpPr>
          <p:nvPr/>
        </p:nvCxnSpPr>
        <p:spPr>
          <a:xfrm flipV="1">
            <a:off x="1143000" y="28194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19200" y="39624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57600" y="38100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76600" y="2895600"/>
            <a:ext cx="990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34000" y="2514600"/>
            <a:ext cx="1295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3200400"/>
            <a:ext cx="1371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2372591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219200" y="25908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5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77892"/>
            <a:ext cx="4238401" cy="56801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4465" y="0"/>
            <a:ext cx="3214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Flow Chart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914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RISKS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286000"/>
            <a:ext cx="8229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Security</a:t>
            </a:r>
            <a:r>
              <a:rPr lang="en-US" sz="2000" dirty="0" smtClean="0"/>
              <a:t>.</a:t>
            </a:r>
          </a:p>
          <a:p>
            <a:pPr lvl="0"/>
            <a:endParaRPr lang="en-IN" sz="20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There can be more than one person using the same username or an imposter</a:t>
            </a:r>
            <a:r>
              <a:rPr lang="en-US" sz="2000" dirty="0" smtClean="0"/>
              <a:t>.</a:t>
            </a:r>
          </a:p>
          <a:p>
            <a:pPr lvl="0"/>
            <a:endParaRPr lang="en-IN" sz="20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Application doesn’t provide accurate readings inside the building</a:t>
            </a:r>
            <a:r>
              <a:rPr lang="en-US" sz="2000" dirty="0" smtClean="0"/>
              <a:t>.</a:t>
            </a:r>
          </a:p>
          <a:p>
            <a:pPr lvl="0"/>
            <a:endParaRPr lang="en-IN" sz="20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It is highly dependable on Global Positioning system (GPS).</a:t>
            </a: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927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5419" y="687677"/>
            <a:ext cx="5233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Risk Management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27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04801" y="25146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Create a login page, where a student has to enter his/her credentials to use this app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In order to address the multiple names issue, we will generate the passcode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In advanced devices, sensors are more accurate; so the app will exactly point to the right person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Through iterative debugging the app can be brought close to perfection.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COMPETITORS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p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708920"/>
            <a:ext cx="3252061" cy="2378107"/>
          </a:xfrm>
        </p:spPr>
      </p:pic>
      <p:sp>
        <p:nvSpPr>
          <p:cNvPr id="5" name="TextBox 4"/>
          <p:cNvSpPr txBox="1"/>
          <p:nvPr/>
        </p:nvSpPr>
        <p:spPr>
          <a:xfrm>
            <a:off x="725422" y="548736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Google Maps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rossai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780928"/>
            <a:ext cx="3810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551814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AcrossAir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25177"/>
            <a:ext cx="4291126" cy="2200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2646040" cy="3969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5422" y="548736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iLOCi2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9371" y="494415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Find my Friends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onvectors-19177-9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060848"/>
            <a:ext cx="3384376" cy="3384376"/>
          </a:xfrm>
        </p:spPr>
      </p:pic>
      <p:sp>
        <p:nvSpPr>
          <p:cNvPr id="7" name="TextBox 6"/>
          <p:cNvSpPr txBox="1"/>
          <p:nvPr/>
        </p:nvSpPr>
        <p:spPr>
          <a:xfrm>
            <a:off x="2123728" y="54868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Where am I?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New students can explore!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Can go global.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 smtClean="0"/>
              <a:t>  </a:t>
            </a:r>
          </a:p>
          <a:p>
            <a:pPr marL="0" indent="0" algn="ctr">
              <a:buNone/>
            </a:pPr>
            <a:r>
              <a:rPr lang="en-IN" sz="9600" dirty="0" smtClean="0"/>
              <a:t>ITERATION 1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431155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&amp; ACHIEVED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12145" y="2116015"/>
          <a:ext cx="2546252" cy="24196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46252"/>
              </a:tblGrid>
              <a:tr h="2419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1600" y="2133600"/>
          <a:ext cx="27432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3276600">
                <a:tc>
                  <a:txBody>
                    <a:bodyPr/>
                    <a:lstStyle/>
                    <a:p>
                      <a:endParaRPr lang="en-US" baseline="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  FACEBOOK ID</a:t>
                      </a:r>
                    </a:p>
                    <a:p>
                      <a:r>
                        <a:rPr lang="en-US" baseline="0" dirty="0" smtClean="0"/>
                        <a:t>       PASSWORD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0" y="4191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2362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REGISTRATION</a:t>
            </a:r>
            <a:r>
              <a:rPr lang="en-US" baseline="0" dirty="0" smtClean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1600" y="2209800"/>
            <a:ext cx="2590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114800" y="33528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24384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VERIFICATION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38800" y="38100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1" name="Curved Left Arrow 20"/>
          <p:cNvSpPr/>
          <p:nvPr/>
        </p:nvSpPr>
        <p:spPr>
          <a:xfrm>
            <a:off x="4038600" y="4343400"/>
            <a:ext cx="19050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INCORRECT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3429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CORRECT</a:t>
            </a:r>
            <a:endParaRPr lang="en-US" sz="14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&amp; ACHIEVED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057400"/>
            <a:ext cx="2362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1336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VERIFICATION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3276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95600" y="28194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057400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2743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FIND BUILDING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22098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FIND MY FRIEND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4572000"/>
            <a:ext cx="2362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>
            <a:off x="6400800" y="3352800"/>
            <a:ext cx="685800" cy="2133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7200" y="48768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5715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Left-Up Arrow 24"/>
          <p:cNvSpPr/>
          <p:nvPr/>
        </p:nvSpPr>
        <p:spPr>
          <a:xfrm>
            <a:off x="6400800" y="5562600"/>
            <a:ext cx="1981200" cy="4572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72400" y="1676400"/>
            <a:ext cx="10668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NH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ERB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READING</a:t>
            </a:r>
            <a:endParaRPr lang="en-US" dirty="0"/>
          </a:p>
        </p:txBody>
      </p:sp>
      <p:pic>
        <p:nvPicPr>
          <p:cNvPr id="1028" name="Picture 4" descr="C:\Users\abhishek\Desktop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2646759" cy="4724400"/>
          </a:xfrm>
          <a:prstGeom prst="rect">
            <a:avLst/>
          </a:prstGeom>
          <a:noFill/>
        </p:spPr>
      </p:pic>
      <p:pic>
        <p:nvPicPr>
          <p:cNvPr id="1031" name="Picture 7" descr="C:\Users\abhishek\Desktop\unna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371600"/>
            <a:ext cx="2667000" cy="4745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TUTORIALS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tutorials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www.tutorialspoint.com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http://thenewboston.org</a:t>
            </a:r>
            <a:r>
              <a:rPr lang="en-US" dirty="0" smtClean="0"/>
              <a:t> </a:t>
            </a:r>
            <a:r>
              <a:rPr lang="en-US" dirty="0"/>
              <a:t>and  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www.stackoverflow.com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/>
              <a:t>Basic algorithm </a:t>
            </a:r>
            <a:r>
              <a:rPr lang="en-US" dirty="0"/>
              <a:t>for </a:t>
            </a:r>
            <a:r>
              <a:rPr lang="en-US" dirty="0" smtClean="0"/>
              <a:t>Finding the slope between  two points, and further finding the angle between two slopes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connectivity</a:t>
            </a:r>
          </a:p>
          <a:p>
            <a:r>
              <a:rPr lang="en-US" dirty="0" smtClean="0"/>
              <a:t>Finding the angle between two slopes</a:t>
            </a:r>
          </a:p>
          <a:p>
            <a:r>
              <a:rPr lang="en-US" dirty="0" smtClean="0"/>
              <a:t>Working of compass</a:t>
            </a:r>
          </a:p>
          <a:p>
            <a:r>
              <a:rPr lang="en-US" dirty="0" smtClean="0"/>
              <a:t>Accuracy with compass reading</a:t>
            </a:r>
          </a:p>
          <a:p>
            <a:r>
              <a:rPr lang="en-US" dirty="0" smtClean="0"/>
              <a:t>Camera view </a:t>
            </a:r>
          </a:p>
          <a:p>
            <a:r>
              <a:rPr lang="en-US" dirty="0" smtClean="0"/>
              <a:t>Pointing an arrow towards the destination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85" y="3071613"/>
            <a:ext cx="2236015" cy="3786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17" y="1143000"/>
            <a:ext cx="1870583" cy="3176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08" y="1143000"/>
            <a:ext cx="1927192" cy="3242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6" y="1219200"/>
            <a:ext cx="1932149" cy="322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25895"/>
            <a:ext cx="2253543" cy="37559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SENSORS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Accelerometer(X- </a:t>
            </a:r>
            <a:r>
              <a:rPr lang="en-US" dirty="0"/>
              <a:t>Axis, Y- </a:t>
            </a:r>
            <a:r>
              <a:rPr lang="en-US" dirty="0" smtClean="0"/>
              <a:t>Axis, </a:t>
            </a:r>
            <a:r>
              <a:rPr lang="en-US" dirty="0"/>
              <a:t>Z- </a:t>
            </a:r>
            <a:r>
              <a:rPr lang="en-US" dirty="0" smtClean="0"/>
              <a:t>Axis)</a:t>
            </a:r>
          </a:p>
          <a:p>
            <a:pPr lvl="0"/>
            <a:r>
              <a:rPr lang="en-US" dirty="0" smtClean="0"/>
              <a:t>Orientation – Compass - </a:t>
            </a:r>
            <a:r>
              <a:rPr lang="en-US" dirty="0"/>
              <a:t>Azimuth (Degree)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GPS - </a:t>
            </a:r>
            <a:r>
              <a:rPr lang="en-US" dirty="0"/>
              <a:t>Latitude and Longitude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732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 INVOLVED IN RETRIEVING THE DATA FROM THE SENSORS</a:t>
            </a:r>
            <a:r>
              <a:rPr lang="en-US" dirty="0"/>
              <a:t>:-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 dirty="0" smtClean="0"/>
          </a:p>
          <a:p>
            <a:pPr lvl="0"/>
            <a:r>
              <a:rPr lang="en-US" dirty="0" smtClean="0"/>
              <a:t>Obtain </a:t>
            </a:r>
            <a:r>
              <a:rPr lang="en-US" dirty="0"/>
              <a:t>a Sensor Manager/ Location Manager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Register a Sensor Event listener/ Location listener for each of the above sensor types. </a:t>
            </a:r>
            <a:endParaRPr lang="en-US" dirty="0" smtClean="0"/>
          </a:p>
          <a:p>
            <a:pPr lvl="0"/>
            <a:r>
              <a:rPr lang="en-US" dirty="0"/>
              <a:t>Implement  </a:t>
            </a:r>
            <a:r>
              <a:rPr lang="en-US" dirty="0" err="1" smtClean="0"/>
              <a:t>SensorEventListener</a:t>
            </a:r>
            <a:r>
              <a:rPr lang="en-US" dirty="0" smtClean="0"/>
              <a:t> ( 2 Methods)/ </a:t>
            </a:r>
            <a:r>
              <a:rPr lang="en-US" dirty="0" err="1" smtClean="0"/>
              <a:t>LocationListener</a:t>
            </a:r>
            <a:r>
              <a:rPr lang="en-US" dirty="0" smtClean="0"/>
              <a:t> class (4 Methods).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45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132855"/>
            <a:ext cx="3600400" cy="2973609"/>
          </a:xfrm>
        </p:spPr>
      </p:pic>
      <p:sp>
        <p:nvSpPr>
          <p:cNvPr id="6" name="TextBox 5"/>
          <p:cNvSpPr txBox="1"/>
          <p:nvPr/>
        </p:nvSpPr>
        <p:spPr>
          <a:xfrm>
            <a:off x="1187624" y="62068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Where's my friend?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ITERATION-2 </a:t>
            </a:r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introduce categories in building </a:t>
            </a:r>
          </a:p>
          <a:p>
            <a:r>
              <a:rPr lang="en-US" dirty="0" smtClean="0"/>
              <a:t>Categories could be differentiated according to Engineering, Management, Life sciences etc.</a:t>
            </a:r>
          </a:p>
          <a:p>
            <a:r>
              <a:rPr lang="en-US" dirty="0" smtClean="0"/>
              <a:t>Also the find friend part of the application will be introduced</a:t>
            </a:r>
          </a:p>
          <a:p>
            <a:r>
              <a:rPr lang="en-US" dirty="0" smtClean="0"/>
              <a:t>Furthermore, work will be done in order to make the application interactive.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59162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the problems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2852936"/>
            <a:ext cx="2143125" cy="2143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xQSDxQUEBQUFBQVFBQUFBUVFBQUFBcUFBQWFhQUFBQYHCggGBolHBQUITEhJSkrLi4uFx8zODMsNygtLisBCgoKDg0OFBAQGjccHBwsLCwsLCssLCwsLCwsLCwsLCwsLCwtLCwsLCwsLCwsLCwsLCwsLCwsLCwsLCwsLCwsLP/AABEIALcBEwMBIgACEQEDEQH/xAAbAAADAQEBAQEAAAAAAAAAAAABAgMABAUGB//EAEEQAAIBAwAFCAgDBwIHAAAAAAABAgMREgQhMVGRBTJBUmFxgaEGExSSscHR8CJCYjNygqLC4fEHIxVDU3OjstL/xAAZAQEBAQEBAQAAAAAAAAAAAAAAAQIDBQT/xAAjEQEAAgIBAwUBAQAAAAAAAAAAARECEgQxQVEDExQhYSLw/9oADAMBAAIRAxEAPwCeIVEqohxPct5qWIcSuIcRYliHEriHEWUliHEriHEtojiHEtibEWJYhxK4hxJZSOIcSuIcRa0jibEtiHEWUjibEtibEWUjibEtibEWUjibEtibEWiOIMS+IMS2I4mxLYmxFiGJsS2IMRao4gxL4gxFiOIMS2IMRYjiDEtiDEWI4mLYgFhlEbEoojKJytqksQ4lVEOJbKSxDiVxCoiyksQ4lcQ4i0pLEOJXEOIspHEOJbE2JLKRxDiWxNiLWkcQ4lsTYiykcTYlsTYixHE2JbE2IspHE2JbE2IspHE2JbE2IspDE2JbE2JbKQxNiWxNiLKQxBiXxBiLKQxBiXxBiLKQxBiXxBiLKQxCVxMLKMohUSiQVE47OlExDiPiMkNkpPEOJSwbDYpPEOJSwcRsUniHEokHEbFJYhxK4mxGxSeJsSuJsRsUliHEribEbFJYmxK2DYbFI4mxLWNiNikcTYlrAsNiksTYlbGsNikcTYlbGsNikcQYlrAsXYpLEGJawMRsUjiDEtiCw2KRxA4lXEDQ2KSxMUsYbFCkGxkMj59nbULDJGQUNjVrBsEI2NQsGwQjY1CwbBCNjULBsEw2TULBsEI2NS2NYYw2NQsawxhsalsawxhsalsawwBsalsawwBsalsawwBsalsCwxi7GpLAsOAbGpLAsOAbGpGgWGAxsaksYYA2XUlzRmnsaPKlVV+dfxCqyWxo86eVPaHoRxY8vXTGTPK9qXWt4hWmPrL77yxyvMJPF8S9W4Ty/bXZ6133FWl72u+5Z5MdoSON5l64bnmQ0hdbzKR0xdb4COTHeEnjeJegE4fbl2cR46ZHrFnk4wkcefLsuLKqltZzPSo9ZEHNX2o5zyp7Q3HGjvLvVeO8opbjzU77LcUPF26beKEcme8E8bHtL0Lmuci0nuZWNW52jkYuU+hkvc1ySkTp6SpRUo64u9n3Np+aL7+Pk9nJ03Nc5/aAe0brGJ5Xpx3ajjZ+HTc1zmdV9ngJnfac8uZjHSLbjiTPWXXka5yO1gKclsdyY82O8LPE8S67guc6rPcb1/YdY5fpz3c542a9wXIOq7f5ElUe9+BJ5eELHFyl0tgucvrGN6x2+0Z+bh4X4mXle4LnI6gnrH0t+H9jPzY8NfE/Xa2Lc45VXv8AmaNV9viajm4z2ZnizHd13McfrnufmYnzcfC/Ey8udxhvXBhUIdZe6zkhRk1dNW7/AJDqhJxundcD5N/19GrqVOHXj7jBOEOhxf8AC0QVHt1+Hlr1mVPVqfhbX8RumqyhH9PAzhH9PBklS1a39R/Vdvm7/AT6i6HxjuXmHGPZ5iSpbhlQfbwG6amxjuXH+wVGO7zX0N6m3S/JFYaK30SfirDc1LTUVsbXgvqNKN/zX77llye+iL/ikkNHk57l2Xl9C7JQUNCe1Putfydh6tJy5yvbpbVyuj6HOOxpcS3qpdMr9xbSnnS0O2vWlvuVpUdSbm2tybb4fMtpGCV6jStvlZHlaZy7o0FqvN/per3nqJ9z0X67vQ0qsoUpS1812u9d+g8f0V0q8ZU30O66Octev72nicq+kEqqwjFQhu2t+JGOmT0esnHbhTunrTvTi2dccJ1m3Oc4uKfdThHc+Mfmc847l/MmeZo3pLSmrVINPeta4bT0aFejPmuL7FN34HKYmOrpExI2fZ70fqLm/uSLrR4vot3O5noUb6nxdjOzVI+vlv4tP4i5vf8AzRR0vk9dDXEm9DV9q8Hf5knJYhFze/8AmRl+8vGx0R0KNtq4P7QI6IutBcPqNvwpPCT/ADR95fAjUnJPWytWjbqvuxEp031X4IzPqR4ajCfKLqveDKXadtODepRk33fF9BWejVEl+Fa/1R+pN8p6YrrEdZecoz7RvVz7D16ehdeSXZFXfFk9J5OltpzT3p2T4q6+BZ3rol4X1eW5Pp2+IE5X2N+Eh/Zqt3e3FfID0ep0W8GvqInKOy/zPdvUT3S93+xiMtFqX1qfusxNvxa/SRktwyqbl5l1BLa0hlZEqfJceEVL9K8ysYt/lXn8ysZLu4saM7a2nfy8i1+s7fgQv1IPv/yPJz3QXdb+4FXd9wqkpO8jTJkm9bceF/kWo0m91v3Vck69tfR4HFpHLkI/mv2R1+ewsYpOT2MEttvP5CSxXQun/B8vpHpI/wAkfGT+S+p5mkcrVZbZtdi1fA6R6cyxOb7arp1OHOcY99kcFb0npR2Xk+xavM+PlF7ZvHv53u7eJJ1kuar9svlHZxubjCGJzl9LW9K6j/ZwSW+Wvz1JHl6Ty9Wltqy7ofhXE8qUnLa7/fRuMom4wiGZyk868pO7fi9b4sS2/Waw0YmmTUqdz2vS3R7Vl+7Je5VqQ+EEcnJFHKvSjvqQXGSPW9Ko3jTlvnpS1a9mkTf9QsfLpDqbXb36zNAKO2hynOOyc4+OUfdZ6dDl6sl+Wouy9+C1rxR8+0LsMThEtRlMPraPpLCX7SLXdaS+TPQocpUp82a7m2nwZ8StKvz0pduyXvLb43HUYy5krPqzsuE+a/Gxzn047w3HqS+8tEeKjuufCw0irSdrzh2a7PtS2NHdQ5fqLnKMv5X5avIx7Xhv3fL63K35V5G9ol93PCocv03zso9+tcVr8j0KGlxnzZJ9z+KMzjMNRlEvR9q334u3DYItLaOZTFlrJO3YiI7umekpvWvC7F9d9rZwOaURHFmNsob1xl2eufj0bAKrLsOJp9orT7Ruuj1PbX28DHk6zD3ZT24VpxV9V+G3jYpi+zxdzza2lxjzppdm18EcFblqK5qcu1u3kbjGZ6MTl5e45rf814WBOvGOuTsv1NLgfL1uVqj2PFfpVvPacU6ze137WdI9KWJ9SH0+kctU1zby7tS4s86ty9N6o2iuL4v6HiuoUpUZSV0rR6zdorxZv28Y6sbzKtbSpS50m+9k4Xk7RTb7DN0476j8Yw+r8idXSpNW2R6sVaPBbfE3H5DKzjGPPlr6sLN+Mti8xHpVuYsO1a5e9t4WOZDqJdfKWwVEZIJUYDZrmQVkVghIorCJB7XonSy02gv1391OXyOvluF9DpS22r6Qrr9csreQfQSF9Ni+rCb8sf6h68cuSr9XSpPirf1F7J3fKzQhWaJWCijNAMVCtAuOBoCtHSpRVlrj1ZLKPB7O9ayylSlvpPxnT/8AqP8AMcTQtzM4x2+lt3VdFlFZWyj14vKPi1s7nYjkToaRKDvCTi96dvDtR1LS4S/aws+vTtF+MOa/Iz/UdftfpWhypVjsm2t0vxfE9Cjy/wBePjF/J/U8v2FyV6MlVXSlqqLvg9fC5yN2dnqZIjHLotzD66jyrSlslZ7pfh+OrzOtT6Vr4Hw2ZSlpEo82Tj3Nok+m1Gb7VVeweNT71HytHluoudaXerPijto8tU3zlKL385cVr8jE4S1GUPfv9/bCeR7XTf8AzI+8l8wGaW3ynrBXMSnFydopt9iOn2WMP2srPqx/FLx6EfRMxDhSGe46IaJK15tQX6tr7o7WL7ao6qUVD9W2fF7DnlUbd27ve9bH9T+H063WhDmRyfWn8o7OJz1tIlN3k2925dy6COQyjvLGMQWIUjWHSKjIYBmRTXA2C4EAR0hUMgKQRWIkUUiiK+p9AYf79SW6nbjJP+kOhwUuSK+LbSqxldq2v/ab1XfaW9Bo2jXl2Rt/DGb+ZvR+N+S9KW7N/wDii/6TUMy+PmiMi80SkiKQAxioAAmsArQjRSwGgJM1xmhbFGUra1qfQzujym2rVoqqt8tU13TWvjc88BnLGMuqxNPTWiU6n7GpZ9SpaMu6M9jOTSKE6btUi4vtXwfSc9zs0flOcVi2pw6k1lHwvs8DNZR0+/8AeVuJc+RsjttQq7G6EtzvKm/HaiGlcnVKau1ePRKP4o233WzxEepHSfqf0qULmEyMbQ1TT5NWjaEd0dXF7TmTEyChERHRLs9zJASGuA6QUKkOgGQRGzXIp7muTyCgGGQiY6AYeCJorEiqQHixEOQfaeiMbaHWl/3Xwpb+I/oXHLRNIi+mTXvU7FOQ448lze+lpEn26ppdPYhfQD9lWX64ecWb8MeXw9ycmdFeGM5R3Sa4NohIy0mzBYpRgmAVGFGuBgLYWSHYrCpMFh2LJFQooWKwDctoumzpv/bk12bU+9PUczBckxExUlvX/wCLReuWj0pPpey/gY8fIxz9jD/TLW8ljH7++8YVMMUdWTIdIVGuQPcNxEw3CmZmxGwXIHGuIgoodDXFTDEgrEoicR4kVSI8WTTGQH6Fo6UeSnsv7NLd+aOv/wBjn/0/equldq9LoS6/ad/KMbcnzi8bqlCDba2fgXj4bjz/AEIpxjLSIxnGcXGk7xyTveaaxklvXE33hjtL5XleNtJrJ/8AVqecm/mcMj1vSinbTKv7yexrbFPYeSzLRGKMxQMZoxioDAEFwAxWNcVgBsVhYPvsARi3GFaKFYskFsAQpjGKEgx3IxiLAOQ1zGIDkZsBgCwxMYAjIxgo3HRjEIUQ8NZjEU8CtCF5xjvklxdjGA/R/Seoo6FXW9QS2/mqRt8zxv8ATznaRfZjB69exyCY3PWGI6PO9NYW0u62ShB/Ff0ngMxjLRGC4DAaxrGMUbERsxghGxXKyMYoCkZgMAGKzGASQjZjBGSMYw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91680" y="167362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To reach a destination you need two parameters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996952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745629"/>
            <a:ext cx="7494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</a:t>
            </a:r>
            <a:r>
              <a:rPr lang="en-IN" sz="2400" dirty="0" smtClean="0"/>
              <a:t>o know where you are and to proceed to your destination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3068960"/>
            <a:ext cx="6192688" cy="2889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772816"/>
            <a:ext cx="87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After learning the direction, how far should  you travel in that particular direction?</a:t>
            </a:r>
            <a:endParaRPr lang="en-IN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3810000" cy="50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7864" y="1484784"/>
            <a:ext cx="5609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Will use “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FindMe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3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544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080" y="-86618"/>
            <a:ext cx="859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Now this is just what I want!!!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499</Words>
  <Application>Microsoft Office PowerPoint</Application>
  <PresentationFormat>On-screen Show (4:3)</PresentationFormat>
  <Paragraphs>158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Monotype Corsiva</vt:lpstr>
      <vt:lpstr>Times New Roman</vt:lpstr>
      <vt:lpstr>Office Theme</vt:lpstr>
      <vt:lpstr>PowerPoint Presentation</vt:lpstr>
      <vt:lpstr>Vision</vt:lpstr>
      <vt:lpstr>PowerPoint Presentation</vt:lpstr>
      <vt:lpstr>PowerPoint Presentation</vt:lpstr>
      <vt:lpstr>Solutions to the problems</vt:lpstr>
      <vt:lpstr>Direction</vt:lpstr>
      <vt:lpstr>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</vt:lpstr>
      <vt:lpstr>Use case diagram</vt:lpstr>
      <vt:lpstr>PowerPoint Presentation</vt:lpstr>
      <vt:lpstr>PowerPoint Presentation</vt:lpstr>
      <vt:lpstr>PowerPoint Presentation</vt:lpstr>
      <vt:lpstr>COMPETITORS</vt:lpstr>
      <vt:lpstr>PowerPoint Presentation</vt:lpstr>
      <vt:lpstr>FUTURE SCOPE</vt:lpstr>
      <vt:lpstr>PowerPoint Presentation</vt:lpstr>
      <vt:lpstr>PLANNED &amp; ACHIEVED</vt:lpstr>
      <vt:lpstr>PLANNED &amp; ACHIEVED</vt:lpstr>
      <vt:lpstr>SENSOR READING</vt:lpstr>
      <vt:lpstr>TUTORIALS  </vt:lpstr>
      <vt:lpstr>TECHNICAL CHALLENGES</vt:lpstr>
      <vt:lpstr>Screen Shots</vt:lpstr>
      <vt:lpstr>SENSORS</vt:lpstr>
      <vt:lpstr>STEPS INVOLVED IN RETRIEVING THE DATA FROM THE SENSORS:- </vt:lpstr>
      <vt:lpstr> ITERATION-2 PLAN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chiranthan M.R</cp:lastModifiedBy>
  <cp:revision>41</cp:revision>
  <dcterms:created xsi:type="dcterms:W3CDTF">2014-02-23T21:30:04Z</dcterms:created>
  <dcterms:modified xsi:type="dcterms:W3CDTF">2014-02-24T13:44:41Z</dcterms:modified>
</cp:coreProperties>
</file>