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E5A3-F39F-4596-937E-B37CAA83609D}" type="datetimeFigureOut">
              <a:rPr lang="en-US" smtClean="0"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B6EB-7260-47F3-B7AB-23B4954DBE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7924800" cy="34849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2200" y="4572000"/>
            <a:ext cx="4027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Confusion while coming to a new place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Signboard not clear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Lack of identification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uge.1.79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838200"/>
            <a:ext cx="46482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8200" y="1676400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Some times is too irritating for a person to explain for the same cause.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838200"/>
            <a:ext cx="4845335" cy="2701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4114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Easier to find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Manage to meet the right person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abhishek</dc:creator>
  <cp:lastModifiedBy>abhishek</cp:lastModifiedBy>
  <cp:revision>2</cp:revision>
  <dcterms:created xsi:type="dcterms:W3CDTF">2014-01-27T03:06:18Z</dcterms:created>
  <dcterms:modified xsi:type="dcterms:W3CDTF">2014-01-27T03:19:19Z</dcterms:modified>
</cp:coreProperties>
</file>