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/>
          <a:lstStyle/>
          <a:p>
            <a:r>
              <a:rPr lang="en-IN" dirty="0" smtClean="0"/>
              <a:t>GEOCODING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0"/>
            <a:ext cx="8915400" cy="4114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Geocoding is the process of finding associated geographic </a:t>
            </a:r>
            <a:r>
              <a:rPr lang="en-IN" sz="2400" b="1" dirty="0" smtClean="0">
                <a:solidFill>
                  <a:schemeClr val="tx1"/>
                </a:solidFill>
              </a:rPr>
              <a:t>coordinates </a:t>
            </a:r>
            <a:r>
              <a:rPr lang="en-IN" sz="2400" b="1" dirty="0">
                <a:solidFill>
                  <a:schemeClr val="tx1"/>
                </a:solidFill>
              </a:rPr>
              <a:t>f</a:t>
            </a:r>
            <a:r>
              <a:rPr lang="en-IN" sz="2400" b="1" dirty="0">
                <a:solidFill>
                  <a:schemeClr val="tx1"/>
                </a:solidFill>
              </a:rPr>
              <a:t>rom </a:t>
            </a:r>
            <a:r>
              <a:rPr lang="en-IN" sz="2400" b="1" dirty="0">
                <a:solidFill>
                  <a:schemeClr val="tx1"/>
                </a:solidFill>
              </a:rPr>
              <a:t>other geographic </a:t>
            </a:r>
            <a:r>
              <a:rPr lang="en-IN" sz="2400" b="1" dirty="0">
                <a:solidFill>
                  <a:schemeClr val="tx1"/>
                </a:solidFill>
              </a:rPr>
              <a:t>data.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Android API – </a:t>
            </a:r>
            <a:r>
              <a:rPr lang="en-IN" sz="2400" b="1" dirty="0" err="1">
                <a:solidFill>
                  <a:schemeClr val="tx1"/>
                </a:solidFill>
              </a:rPr>
              <a:t>Android.location</a:t>
            </a:r>
            <a:endParaRPr lang="en-IN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Class - </a:t>
            </a:r>
            <a:r>
              <a:rPr lang="en-IN" sz="2400" b="1" dirty="0" err="1">
                <a:solidFill>
                  <a:schemeClr val="tx1"/>
                </a:solidFill>
              </a:rPr>
              <a:t>Geocoder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5902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GEOCODER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IN" sz="2300" b="1" dirty="0"/>
              <a:t>Constructor </a:t>
            </a:r>
            <a:r>
              <a:rPr lang="en-IN" sz="2300" b="1" dirty="0"/>
              <a:t>-</a:t>
            </a:r>
            <a:endParaRPr lang="en-IN" sz="2300" b="1" dirty="0" smtClean="0"/>
          </a:p>
          <a:p>
            <a:pPr marL="0" indent="0">
              <a:buNone/>
            </a:pPr>
            <a:r>
              <a:rPr lang="en-IN" sz="2300" b="1" dirty="0"/>
              <a:t> </a:t>
            </a:r>
            <a:r>
              <a:rPr lang="en-IN" sz="2300" b="1" dirty="0" smtClean="0"/>
              <a:t>   </a:t>
            </a:r>
            <a:r>
              <a:rPr lang="en-IN" sz="2300" b="1" dirty="0" err="1" smtClean="0"/>
              <a:t>Geocoder</a:t>
            </a:r>
            <a:r>
              <a:rPr lang="en-IN" sz="2300" b="1" dirty="0" smtClean="0"/>
              <a:t>(this</a:t>
            </a:r>
            <a:r>
              <a:rPr lang="en-IN" sz="2300" b="1" dirty="0"/>
              <a:t>, </a:t>
            </a:r>
            <a:r>
              <a:rPr lang="en-IN" sz="2300" b="1" dirty="0" err="1"/>
              <a:t>Locale.getDefault</a:t>
            </a:r>
            <a:r>
              <a:rPr lang="en-IN" sz="2300" b="1" dirty="0"/>
              <a:t>()); </a:t>
            </a:r>
            <a:endParaRPr lang="en-IN" sz="2300" b="1" dirty="0" smtClean="0"/>
          </a:p>
          <a:p>
            <a:pPr marL="0" indent="0">
              <a:buNone/>
            </a:pPr>
            <a:endParaRPr lang="en-IN" sz="2300" b="1" dirty="0"/>
          </a:p>
          <a:p>
            <a:r>
              <a:rPr lang="en-IN" sz="2300" b="1" dirty="0" smtClean="0"/>
              <a:t>Method – </a:t>
            </a:r>
          </a:p>
          <a:p>
            <a:pPr marL="0" indent="0">
              <a:buNone/>
            </a:pPr>
            <a:r>
              <a:rPr lang="en-IN" sz="2300" b="1" dirty="0" smtClean="0"/>
              <a:t> </a:t>
            </a:r>
            <a:r>
              <a:rPr lang="en-IN" sz="2300" b="1" dirty="0"/>
              <a:t>List&lt;Address&gt; addresses = </a:t>
            </a:r>
            <a:r>
              <a:rPr lang="en-IN" sz="2300" b="1" dirty="0" err="1"/>
              <a:t>geoCoder.getFromLocationName</a:t>
            </a:r>
            <a:r>
              <a:rPr lang="en-IN" sz="2300" b="1" dirty="0"/>
              <a:t>(address , 1</a:t>
            </a:r>
            <a:r>
              <a:rPr lang="en-IN" sz="2300" b="1" dirty="0" smtClean="0"/>
              <a:t>);</a:t>
            </a:r>
          </a:p>
          <a:p>
            <a:pPr marL="0" indent="0">
              <a:buNone/>
            </a:pPr>
            <a:endParaRPr lang="en-IN" sz="2300" b="1" dirty="0"/>
          </a:p>
          <a:p>
            <a:r>
              <a:rPr lang="en-IN" sz="2300" b="1" dirty="0"/>
              <a:t>Debug Method - </a:t>
            </a:r>
            <a:r>
              <a:rPr lang="en-IN" sz="2300" b="1" dirty="0" err="1"/>
              <a:t>Log.d</a:t>
            </a:r>
            <a:r>
              <a:rPr lang="en-IN" sz="2300" b="1" dirty="0"/>
              <a:t>("Latitude", ""+</a:t>
            </a:r>
            <a:r>
              <a:rPr lang="en-IN" sz="2300" b="1" dirty="0" err="1"/>
              <a:t>lat</a:t>
            </a:r>
            <a:r>
              <a:rPr lang="en-IN" sz="2300" b="1" dirty="0"/>
              <a:t>);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5217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GEOCODING</vt:lpstr>
      <vt:lpstr>GEOCODER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GEOCODING</dc:title>
  <dc:creator>YO!</dc:creator>
  <cp:lastModifiedBy>Ranjith</cp:lastModifiedBy>
  <cp:revision>2</cp:revision>
  <dcterms:created xsi:type="dcterms:W3CDTF">2006-08-16T00:00:00Z</dcterms:created>
  <dcterms:modified xsi:type="dcterms:W3CDTF">2014-03-24T04:40:28Z</dcterms:modified>
</cp:coreProperties>
</file>