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2" r:id="rId19"/>
    <p:sldId id="260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4" autoAdjust="0"/>
    <p:restoredTop sz="94737" autoAdjust="0"/>
  </p:normalViewPr>
  <p:slideViewPr>
    <p:cSldViewPr>
      <p:cViewPr varScale="1">
        <p:scale>
          <a:sx n="70" d="100"/>
          <a:sy n="70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9F44-4D0A-4D9B-A2B8-78373D34E118}" type="datetimeFigureOut">
              <a:rPr lang="en-IN" smtClean="0"/>
              <a:t>27-01-2014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492896"/>
            <a:ext cx="6400800" cy="2736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Chiranthan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1001011399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1000987331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A		-   	1000969864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Mohammed	-	1000993284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1000859140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423" y="404664"/>
            <a:ext cx="30412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FindMe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51" y="3082752"/>
            <a:ext cx="494590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tools do we use?</a:t>
            </a:r>
            <a:endParaRPr lang="en-US" sz="40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71" y="111122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996" y="2956143"/>
            <a:ext cx="725173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Tools that help us in development</a:t>
            </a:r>
            <a:endParaRPr lang="en-US" sz="40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6" y="1490295"/>
            <a:ext cx="51435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38" y="2280892"/>
            <a:ext cx="212622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89" y="3832567"/>
            <a:ext cx="1911301" cy="2018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50" y="929267"/>
            <a:ext cx="793121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Development Tools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2656" y="1829514"/>
            <a:ext cx="164782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AVD</a:t>
            </a:r>
            <a:endParaRPr lang="en-US" sz="3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4" y="2317549"/>
            <a:ext cx="3533897" cy="35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956" y="2671272"/>
            <a:ext cx="71309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does the device support us?</a:t>
            </a:r>
            <a:endParaRPr lang="en-US" sz="40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1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198"/>
            <a:ext cx="51435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6" y="4410733"/>
            <a:ext cx="3196883" cy="20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5509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Compass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4" y="188640"/>
            <a:ext cx="6502734" cy="65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7" y="1874081"/>
            <a:ext cx="3214688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902" y="1626745"/>
            <a:ext cx="427597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Accelerometer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3822016"/>
            <a:ext cx="2204291" cy="1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285750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49" y="1953819"/>
            <a:ext cx="3109056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Gyroscope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Maps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5181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button.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6736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5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745629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7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6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3810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1484784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use “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55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80" y="-86618"/>
            <a:ext cx="859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this is just what I want!!!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00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134</Words>
  <Application>Microsoft Office PowerPoint</Application>
  <PresentationFormat>On-screen Show (4:3)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COMPETITORS</vt:lpstr>
      <vt:lpstr>FUTURE 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Bhavana</dc:creator>
  <cp:lastModifiedBy>chiranthan M.R</cp:lastModifiedBy>
  <cp:revision>56</cp:revision>
  <dcterms:created xsi:type="dcterms:W3CDTF">2014-01-26T22:03:37Z</dcterms:created>
  <dcterms:modified xsi:type="dcterms:W3CDTF">2014-01-27T07:40:55Z</dcterms:modified>
</cp:coreProperties>
</file>