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4" r:id="rId7"/>
    <p:sldId id="265" r:id="rId8"/>
    <p:sldId id="274" r:id="rId9"/>
    <p:sldId id="275" r:id="rId10"/>
    <p:sldId id="266" r:id="rId11"/>
    <p:sldId id="267" r:id="rId12"/>
    <p:sldId id="268" r:id="rId13"/>
    <p:sldId id="269" r:id="rId14"/>
    <p:sldId id="270" r:id="rId15"/>
    <p:sldId id="271" r:id="rId16"/>
    <p:sldId id="276" r:id="rId17"/>
    <p:sldId id="273" r:id="rId18"/>
    <p:sldId id="272" r:id="rId19"/>
    <p:sldId id="260" r:id="rId20"/>
    <p:sldId id="277" r:id="rId21"/>
    <p:sldId id="26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74" autoAdjust="0"/>
    <p:restoredTop sz="94737" autoAdjust="0"/>
  </p:normalViewPr>
  <p:slideViewPr>
    <p:cSldViewPr>
      <p:cViewPr varScale="1">
        <p:scale>
          <a:sx n="70" d="100"/>
          <a:sy n="70" d="100"/>
        </p:scale>
        <p:origin x="13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F44-4D0A-4D9B-A2B8-78373D34E118}" type="datetimeFigureOut">
              <a:rPr lang="en-IN" smtClean="0"/>
              <a:t>02-02-2014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F44-4D0A-4D9B-A2B8-78373D34E118}" type="datetimeFigureOut">
              <a:rPr lang="en-IN" smtClean="0"/>
              <a:t>02-02-2014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F44-4D0A-4D9B-A2B8-78373D34E118}" type="datetimeFigureOut">
              <a:rPr lang="en-IN" smtClean="0"/>
              <a:t>02-02-2014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F44-4D0A-4D9B-A2B8-78373D34E118}" type="datetimeFigureOut">
              <a:rPr lang="en-IN" smtClean="0"/>
              <a:t>02-02-2014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F44-4D0A-4D9B-A2B8-78373D34E118}" type="datetimeFigureOut">
              <a:rPr lang="en-IN" smtClean="0"/>
              <a:t>02-02-2014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F44-4D0A-4D9B-A2B8-78373D34E118}" type="datetimeFigureOut">
              <a:rPr lang="en-IN" smtClean="0"/>
              <a:t>02-02-2014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F44-4D0A-4D9B-A2B8-78373D34E118}" type="datetimeFigureOut">
              <a:rPr lang="en-IN" smtClean="0"/>
              <a:t>02-02-2014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F44-4D0A-4D9B-A2B8-78373D34E118}" type="datetimeFigureOut">
              <a:rPr lang="en-IN" smtClean="0"/>
              <a:t>02-02-2014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F44-4D0A-4D9B-A2B8-78373D34E118}" type="datetimeFigureOut">
              <a:rPr lang="en-IN" smtClean="0"/>
              <a:t>02-02-2014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F44-4D0A-4D9B-A2B8-78373D34E118}" type="datetimeFigureOut">
              <a:rPr lang="en-IN" smtClean="0"/>
              <a:t>02-02-2014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9F44-4D0A-4D9B-A2B8-78373D34E118}" type="datetimeFigureOut">
              <a:rPr lang="en-IN" smtClean="0"/>
              <a:t>02-02-2014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9F44-4D0A-4D9B-A2B8-78373D34E118}" type="datetimeFigureOut">
              <a:rPr lang="en-IN" smtClean="0"/>
              <a:t>02-02-2014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2492896"/>
            <a:ext cx="6400800" cy="273630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Chiranthan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Mirle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-	1001011399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Abhishek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Agarwal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-	1000987331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Ranjith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 A		-   	1000969864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Ather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Mohammed	-	1000993284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Bhavana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Nandyala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-	1000859140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39423" y="404664"/>
            <a:ext cx="30412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FindMe</a:t>
            </a:r>
            <a:endParaRPr lang="en-US" sz="7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9051" y="3082752"/>
            <a:ext cx="4945906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What tools do we use?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371" y="1111220"/>
            <a:ext cx="1829055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2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996" y="2956143"/>
            <a:ext cx="725173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Tools that help us in development</a:t>
            </a:r>
          </a:p>
        </p:txBody>
      </p:sp>
    </p:spTree>
    <p:extLst>
      <p:ext uri="{BB962C8B-B14F-4D97-AF65-F5344CB8AC3E}">
        <p14:creationId xmlns:p14="http://schemas.microsoft.com/office/powerpoint/2010/main" val="159730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676" y="1490295"/>
            <a:ext cx="5143500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40938" y="2280892"/>
            <a:ext cx="2126223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GitHub</a:t>
            </a:r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52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389" y="3832567"/>
            <a:ext cx="1911301" cy="20188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250" y="929267"/>
            <a:ext cx="7931210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Android Development Tools</a:t>
            </a:r>
          </a:p>
        </p:txBody>
      </p:sp>
      <p:sp>
        <p:nvSpPr>
          <p:cNvPr id="6" name="Rectangle 5"/>
          <p:cNvSpPr/>
          <p:nvPr/>
        </p:nvSpPr>
        <p:spPr>
          <a:xfrm>
            <a:off x="2222656" y="1829514"/>
            <a:ext cx="1647823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3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With AVD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74" y="2317549"/>
            <a:ext cx="3533897" cy="35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7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5956" y="2671272"/>
            <a:ext cx="7130991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How does the device support us?</a:t>
            </a:r>
          </a:p>
        </p:txBody>
      </p:sp>
    </p:spTree>
    <p:extLst>
      <p:ext uri="{BB962C8B-B14F-4D97-AF65-F5344CB8AC3E}">
        <p14:creationId xmlns:p14="http://schemas.microsoft.com/office/powerpoint/2010/main" val="349618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3198"/>
            <a:ext cx="5143500" cy="5143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936" y="4410733"/>
            <a:ext cx="3196883" cy="200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2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548680"/>
            <a:ext cx="355097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Compass</a:t>
            </a:r>
            <a:endParaRPr lang="en-US" sz="7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74" y="188640"/>
            <a:ext cx="6502734" cy="650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8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957" y="1874081"/>
            <a:ext cx="3214688" cy="2143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902" y="1626745"/>
            <a:ext cx="4275979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Accelerometer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37" y="3822016"/>
            <a:ext cx="2204291" cy="192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2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284984"/>
            <a:ext cx="2857500" cy="2857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2449" y="1953819"/>
            <a:ext cx="3109056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Gyroscope</a:t>
            </a:r>
          </a:p>
        </p:txBody>
      </p:sp>
    </p:spTree>
    <p:extLst>
      <p:ext uri="{BB962C8B-B14F-4D97-AF65-F5344CB8AC3E}">
        <p14:creationId xmlns:p14="http://schemas.microsoft.com/office/powerpoint/2010/main" val="287533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COMPETITORS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gp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2708920"/>
            <a:ext cx="3252061" cy="2378107"/>
          </a:xfrm>
        </p:spPr>
      </p:pic>
      <p:sp>
        <p:nvSpPr>
          <p:cNvPr id="5" name="TextBox 4"/>
          <p:cNvSpPr txBox="1"/>
          <p:nvPr/>
        </p:nvSpPr>
        <p:spPr>
          <a:xfrm>
            <a:off x="725422" y="5487365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Google Maps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acrossai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2780928"/>
            <a:ext cx="3810000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6136" y="5518142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AcrossAir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build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interactive,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new generation search assistant which helps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find people and places through the touch of a button.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225177"/>
            <a:ext cx="4291126" cy="22002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8"/>
            <a:ext cx="2646040" cy="396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5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FUTURE</a:t>
            </a:r>
            <a:r>
              <a:rPr lang="en-US" sz="6000" dirty="0" smtClean="0"/>
              <a:t> 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SCOPE</a:t>
            </a:r>
            <a:endParaRPr lang="en-IN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636912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New students can explore!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Can go global.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oonvectors-19177-94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71800" y="2060848"/>
            <a:ext cx="3384376" cy="3384376"/>
          </a:xfrm>
        </p:spPr>
      </p:pic>
      <p:sp>
        <p:nvSpPr>
          <p:cNvPr id="7" name="TextBox 6"/>
          <p:cNvSpPr txBox="1"/>
          <p:nvPr/>
        </p:nvSpPr>
        <p:spPr>
          <a:xfrm>
            <a:off x="2123728" y="548680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 Where am I?</a:t>
            </a:r>
            <a:endParaRPr lang="en-IN" sz="5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83768" y="2132855"/>
            <a:ext cx="3600400" cy="2973609"/>
          </a:xfrm>
        </p:spPr>
      </p:pic>
      <p:sp>
        <p:nvSpPr>
          <p:cNvPr id="6" name="TextBox 5"/>
          <p:cNvSpPr txBox="1"/>
          <p:nvPr/>
        </p:nvSpPr>
        <p:spPr>
          <a:xfrm>
            <a:off x="1187624" y="620688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  Where's my friend?</a:t>
            </a:r>
            <a:endParaRPr lang="en-IN" sz="5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Solutions to the problems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864" y="2852936"/>
            <a:ext cx="2143125" cy="2143125"/>
          </a:xfrm>
          <a:prstGeom prst="rect">
            <a:avLst/>
          </a:prstGeom>
        </p:spPr>
      </p:pic>
      <p:sp>
        <p:nvSpPr>
          <p:cNvPr id="5" name="AutoShape 2" descr="data:image/jpeg;base64,/9j/4AAQSkZJRgABAQAAAQABAAD/2wCEAAkGBxQSDxQUEBQUFBQVFBQUFBUVFBQUFBcUFBQWFhQUFBQYHCggGBolHBQUITEhJSkrLi4uFx8zODMsNygtLisBCgoKDg0OFBAQGjccHBwsLCwsLCssLCwsLCwsLCwsLCwsLCwtLCwsLCwsLCwsLCwsLCwsLCwsLCwsLCwsLCwsLP/AABEIALcBEwMBIgACEQEDEQH/xAAbAAADAQEBAQEAAAAAAAAAAAABAgMABAUGB//EAEEQAAIBAwAFCAgDBwIHAAAAAAABAgMREgQhMVGRBTJBUmFxgaEGExSSscHR8CJCYjNygqLC4fEHIxVDU3OjstL/xAAZAQEBAQEBAQAAAAAAAAAAAAAAAQIDBQT/xAAjEQEAAgIBAwUBAQAAAAAAAAAAARECEgQxQVEDExQhYSLw/9oADAMBAAIRAxEAPwCeIVEqohxPct5qWIcSuIcRYliHEriHEWUliHEriHEtojiHEtibEWJYhxK4hxJZSOIcSuIcRa0jibEtiHEWUjibEtibEWUjibEtibEWUjibEtibEWiOIMS+IMS2I4mxLYmxFiGJsS2IMRao4gxL4gxFiOIMS2IMRYjiDEtiDEWI4mLYgFhlEbEoojKJytqksQ4lVEOJbKSxDiVxCoiyksQ4lcQ4i0pLEOJXEOIspHEOJbE2JLKRxDiWxNiLWkcQ4lsTYiykcTYlsTYixHE2JbE2IspHE2JbE2IspHE2JbE2IspDE2JbE2JbKQxNiWxNiLKQxBiXxBiLKQxBiXxBiLKQxBiXxBiLKQxCVxMLKMohUSiQVE47OlExDiPiMkNkpPEOJSwbDYpPEOJSwcRsUniHEokHEbFJYhxK4mxGxSeJsSuJsRsUliHEribEbFJYmxK2DYbFI4mxLWNiNikcTYlrAsNiksTYlbGsNikcTYlbGsNikcQYlrAsXYpLEGJawMRsUjiDEtiCw2KRxA4lXEDQ2KSxMUsYbFCkGxkMj59nbULDJGQUNjVrBsEI2NQsGwQjY1CwbBCNjULBsEw2TULBsEI2NS2NYYw2NQsawxhsalsawxhsalsawwBsalsawwBsalsawwBsalsCwxi7GpLAsOAbGpLAsOAbGpGgWGAxsaksYYA2XUlzRmnsaPKlVV+dfxCqyWxo86eVPaHoRxY8vXTGTPK9qXWt4hWmPrL77yxyvMJPF8S9W4Ty/bXZ6133FWl72u+5Z5MdoSON5l64bnmQ0hdbzKR0xdb4COTHeEnjeJegE4fbl2cR46ZHrFnk4wkcefLsuLKqltZzPSo9ZEHNX2o5zyp7Q3HGjvLvVeO8opbjzU77LcUPF26beKEcme8E8bHtL0Lmuci0nuZWNW52jkYuU+hkvc1ySkTp6SpRUo64u9n3Np+aL7+Pk9nJ03Nc5/aAe0brGJ5Xpx3ajjZ+HTc1zmdV9ngJnfac8uZjHSLbjiTPWXXka5yO1gKclsdyY82O8LPE8S67guc6rPcb1/YdY5fpz3c542a9wXIOq7f5ElUe9+BJ5eELHFyl0tgucvrGN6x2+0Z+bh4X4mXle4LnI6gnrH0t+H9jPzY8NfE/Xa2Lc45VXv8AmaNV9viajm4z2ZnizHd13McfrnufmYnzcfC/Ey8udxhvXBhUIdZe6zkhRk1dNW7/AJDqhJxundcD5N/19GrqVOHXj7jBOEOhxf8AC0QVHt1+Hlr1mVPVqfhbX8RumqyhH9PAzhH9PBklS1a39R/Vdvm7/AT6i6HxjuXmHGPZ5iSpbhlQfbwG6amxjuXH+wVGO7zX0N6m3S/JFYaK30SfirDc1LTUVsbXgvqNKN/zX77llye+iL/ikkNHk57l2Xl9C7JQUNCe1Putfydh6tJy5yvbpbVyuj6HOOxpcS3qpdMr9xbSnnS0O2vWlvuVpUdSbm2tybb4fMtpGCV6jStvlZHlaZy7o0FqvN/per3nqJ9z0X67vQ0qsoUpS1812u9d+g8f0V0q8ZU30O66Octev72nicq+kEqqwjFQhu2t+JGOmT0esnHbhTunrTvTi2dccJ1m3Oc4uKfdThHc+Mfmc847l/MmeZo3pLSmrVINPeta4bT0aFejPmuL7FN34HKYmOrpExI2fZ70fqLm/uSLrR4vot3O5noUb6nxdjOzVI+vlv4tP4i5vf8AzRR0vk9dDXEm9DV9q8Hf5knJYhFze/8AmRl+8vGx0R0KNtq4P7QI6IutBcPqNvwpPCT/ADR95fAjUnJPWytWjbqvuxEp031X4IzPqR4ajCfKLqveDKXadtODepRk33fF9BWejVEl+Fa/1R+pN8p6YrrEdZecoz7RvVz7D16ehdeSXZFXfFk9J5OltpzT3p2T4q6+BZ3rol4X1eW5Pp2+IE5X2N+Eh/Zqt3e3FfID0ep0W8GvqInKOy/zPdvUT3S93+xiMtFqX1qfusxNvxa/SRktwyqbl5l1BLa0hlZEqfJceEVL9K8ysYt/lXn8ysZLu4saM7a2nfy8i1+s7fgQv1IPv/yPJz3QXdb+4FXd9wqkpO8jTJkm9bceF/kWo0m91v3Vck69tfR4HFpHLkI/mv2R1+ewsYpOT2MEttvP5CSxXQun/B8vpHpI/wAkfGT+S+p5mkcrVZbZtdi1fA6R6cyxOb7arp1OHOcY99kcFb0npR2Xk+xavM+PlF7ZvHv53u7eJJ1kuar9svlHZxubjCGJzl9LW9K6j/ZwSW+Wvz1JHl6Ty9Wltqy7ofhXE8qUnLa7/fRuMom4wiGZyk868pO7fi9b4sS2/Waw0YmmTUqdz2vS3R7Vl+7Je5VqQ+EEcnJFHKvSjvqQXGSPW9Ko3jTlvnpS1a9mkTf9QsfLpDqbXb36zNAKO2hynOOyc4+OUfdZ6dDl6sl+Wouy9+C1rxR8+0LsMThEtRlMPraPpLCX7SLXdaS+TPQocpUp82a7m2nwZ8StKvz0pduyXvLb43HUYy5krPqzsuE+a/Gxzn047w3HqS+8tEeKjuufCw0irSdrzh2a7PtS2NHdQ5fqLnKMv5X5avIx7Xhv3fL63K35V5G9ol93PCocv03zso9+tcVr8j0KGlxnzZJ9z+KMzjMNRlEvR9q334u3DYItLaOZTFlrJO3YiI7umekpvWvC7F9d9rZwOaURHFmNsob1xl2eufj0bAKrLsOJp9orT7Ruuj1PbX28DHk6zD3ZT24VpxV9V+G3jYpi+zxdzza2lxjzppdm18EcFblqK5qcu1u3kbjGZ6MTl5e45rf814WBOvGOuTsv1NLgfL1uVqj2PFfpVvPacU6ze137WdI9KWJ9SH0+kctU1zby7tS4s86ty9N6o2iuL4v6HiuoUpUZSV0rR6zdorxZv28Y6sbzKtbSpS50m+9k4Xk7RTb7DN0476j8Yw+r8idXSpNW2R6sVaPBbfE3H5DKzjGPPlr6sLN+Mti8xHpVuYsO1a5e9t4WOZDqJdfKWwVEZIJUYDZrmQVkVghIorCJB7XonSy02gv1391OXyOvluF9DpS22r6Qrr9csreQfQSF9Ni+rCb8sf6h68cuSr9XSpPirf1F7J3fKzQhWaJWCijNAMVCtAuOBoCtHSpRVlrj1ZLKPB7O9ayylSlvpPxnT/8AqP8AMcTQtzM4x2+lt3VdFlFZWyj14vKPi1s7nYjkToaRKDvCTi96dvDtR1LS4S/aws+vTtF+MOa/Iz/UdftfpWhypVjsm2t0vxfE9Cjy/wBePjF/J/U8v2FyV6MlVXSlqqLvg9fC5yN2dnqZIjHLotzD66jyrSlslZ7pfh+OrzOtT6Vr4Hw2ZSlpEo82Tj3Nok+m1Gb7VVeweNT71HytHluoudaXerPijto8tU3zlKL385cVr8jE4S1GUPfv9/bCeR7XTf8AzI+8l8wGaW3ynrBXMSnFydopt9iOn2WMP2srPqx/FLx6EfRMxDhSGe46IaJK15tQX6tr7o7WL7ao6qUVD9W2fF7DnlUbd27ve9bH9T+H063WhDmRyfWn8o7OJz1tIlN3k2925dy6COQyjvLGMQWIUjWHSKjIYBmRTXA2C4EAR0hUMgKQRWIkUUiiK+p9AYf79SW6nbjJP+kOhwUuSK+LbSqxldq2v/ab1XfaW9Bo2jXl2Rt/DGb+ZvR+N+S9KW7N/wDii/6TUMy+PmiMi80SkiKQAxioAAmsArQjRSwGgJM1xmhbFGUra1qfQzujym2rVoqqt8tU13TWvjc88BnLGMuqxNPTWiU6n7GpZ9SpaMu6M9jOTSKE6btUi4vtXwfSc9zs0flOcVi2pw6k1lHwvs8DNZR0+/8AeVuJc+RsjttQq7G6EtzvKm/HaiGlcnVKau1ePRKP4o233WzxEepHSfqf0qULmEyMbQ1TT5NWjaEd0dXF7TmTEyChERHRLs9zJASGuA6QUKkOgGQRGzXIp7muTyCgGGQiY6AYeCJorEiqQHixEOQfaeiMbaHWl/3Xwpb+I/oXHLRNIi+mTXvU7FOQ448lze+lpEn26ppdPYhfQD9lWX64ecWb8MeXw9ycmdFeGM5R3Sa4NohIy0mzBYpRgmAVGFGuBgLYWSHYrCpMFh2LJFQooWKwDctoumzpv/bk12bU+9PUczBckxExUlvX/wCLReuWj0pPpey/gY8fIxz9jD/TLW8ljH7++8YVMMUdWTIdIVGuQPcNxEw3CmZmxGwXIHGuIgoodDXFTDEgrEoicR4kVSI8WTTGQH6Fo6UeSnsv7NLd+aOv/wBjn/0/equldq9LoS6/ad/KMbcnzi8bqlCDba2fgXj4bjz/AEIpxjLSIxnGcXGk7xyTveaaxklvXE33hjtL5XleNtJrJ/8AVqecm/mcMj1vSinbTKv7yexrbFPYeSzLRGKMxQMZoxioDAEFwAxWNcVgBsVhYPvsARi3GFaKFYskFsAQpjGKEgx3IxiLAOQ1zGIDkZsBgCwxMYAjIxgo3HRjEIUQ8NZjEU8CtCF5xjvklxdjGA/R/Seoo6FXW9QS2/mqRt8zxv8ATznaRfZjB69exyCY3PWGI6PO9NYW0u62ShB/Ff0ngMxjLRGC4DAaxrGMUbERsxghGxXKyMYoCkZgMAGKzGASQjZjBGSMYw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691680" y="1673621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To reach a destination you need two parameters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3594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Direction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437" y="2996952"/>
            <a:ext cx="2143125" cy="2143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1640" y="1745629"/>
            <a:ext cx="7494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T</a:t>
            </a:r>
            <a:r>
              <a:rPr lang="en-IN" sz="2400" dirty="0" smtClean="0"/>
              <a:t>o know where you are and to proceed to your destination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8750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Distance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72" y="3068960"/>
            <a:ext cx="6192688" cy="28898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1772816"/>
            <a:ext cx="8799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After learning the direction, how far should  you travel in that particular direction?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7647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96752"/>
            <a:ext cx="3810000" cy="508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47864" y="1484784"/>
            <a:ext cx="56092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Will use “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FindMe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855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55446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6080" y="-86618"/>
            <a:ext cx="85918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Now this is just what I want!!!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400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134</Words>
  <Application>Microsoft Office PowerPoint</Application>
  <PresentationFormat>On-screen Show (4:3)</PresentationFormat>
  <Paragraphs>33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Office Theme</vt:lpstr>
      <vt:lpstr>PowerPoint Presentation</vt:lpstr>
      <vt:lpstr>Vision</vt:lpstr>
      <vt:lpstr>PowerPoint Presentation</vt:lpstr>
      <vt:lpstr>PowerPoint Presentation</vt:lpstr>
      <vt:lpstr>Solutions to the problems</vt:lpstr>
      <vt:lpstr>Direction</vt:lpstr>
      <vt:lpstr>Distance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COMPETITORS</vt:lpstr>
      <vt:lpstr>PowerPoint Presentation</vt:lpstr>
      <vt:lpstr>FUTURE SCOPE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Bhavana</dc:creator>
  <cp:lastModifiedBy>YO!</cp:lastModifiedBy>
  <cp:revision>57</cp:revision>
  <dcterms:created xsi:type="dcterms:W3CDTF">2014-01-26T22:03:37Z</dcterms:created>
  <dcterms:modified xsi:type="dcterms:W3CDTF">2014-02-03T05:44:50Z</dcterms:modified>
</cp:coreProperties>
</file>