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Vi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252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IN" sz="22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dt" idx="1"/>
          </p:nvPr>
        </p:nvSpPr>
        <p:spPr>
          <a:xfrm>
            <a:off x="504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buNone/>
              <a:defRPr b="0" lang="en-IN" sz="1400" strike="noStrike" u="non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&lt;date/time&gt;</a:t>
            </a:r>
            <a:endParaRPr b="0" lang="en-IN" sz="14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buNone/>
              <a:defRPr b="0" lang="en-IN" sz="1400" strike="noStrike" u="non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&lt;footer&gt;</a:t>
            </a:r>
            <a:endParaRPr b="0" lang="en-IN" sz="14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7236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buNone/>
              <a:defRPr b="0" lang="en-IN" sz="1400" strike="noStrike" u="non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3A91C904-DC28-4EAE-85FD-2C67E38C5FC8}" type="slidenum">
              <a:rPr b="0" lang="en-IN" sz="14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&lt;number&gt;</a:t>
            </a:fld>
            <a:endParaRPr b="0" lang="en-IN" sz="14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04000" y="270000"/>
            <a:ext cx="9072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IN" sz="60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Click to edit the title text format</a:t>
            </a:r>
            <a:endParaRPr b="0" lang="en-IN" sz="60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3870000"/>
            <a:ext cx="9072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21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en-IN" sz="21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IN" sz="165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Second Outline Level</a:t>
            </a:r>
            <a:endParaRPr b="0" lang="en-IN" sz="165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Third Outline Level</a:t>
            </a:r>
            <a:endParaRPr b="0" lang="en-IN" sz="18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IN" sz="1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Fourth Outline Level</a:t>
            </a:r>
            <a:endParaRPr b="0" lang="en-IN" sz="1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1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Fifth Outline Level</a:t>
            </a:r>
            <a:endParaRPr b="0" lang="en-IN" sz="1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1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Sixth Outline Level</a:t>
            </a:r>
            <a:endParaRPr b="0" lang="en-IN" sz="1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1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Seventh Outline Level</a:t>
            </a:r>
            <a:endParaRPr b="0" lang="en-IN" sz="1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Vi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252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IN" sz="22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dt" idx="4"/>
          </p:nvPr>
        </p:nvSpPr>
        <p:spPr>
          <a:xfrm>
            <a:off x="504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buNone/>
              <a:defRPr b="0" lang="en-IN" sz="1400" strike="noStrike" u="non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&lt;date/time&gt;</a:t>
            </a:r>
            <a:endParaRPr b="0" lang="en-IN" sz="14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buNone/>
              <a:defRPr b="0" lang="en-IN" sz="1400" strike="noStrike" u="non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&lt;footer&gt;</a:t>
            </a:r>
            <a:endParaRPr b="0" lang="en-IN" sz="14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6"/>
          </p:nvPr>
        </p:nvSpPr>
        <p:spPr>
          <a:xfrm>
            <a:off x="7236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buNone/>
              <a:defRPr b="0" lang="en-IN" sz="1400" strike="noStrike" u="non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D94F62DB-EB9F-402B-B1E9-797B74C00BBC}" type="slidenum">
              <a:rPr b="0" lang="en-IN" sz="14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&lt;number&gt;</a:t>
            </a:fld>
            <a:endParaRPr b="0" lang="en-IN" sz="14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title"/>
          </p:nvPr>
        </p:nvSpPr>
        <p:spPr>
          <a:xfrm>
            <a:off x="504000" y="270000"/>
            <a:ext cx="9072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IN" sz="60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Click to edit the title text format</a:t>
            </a:r>
            <a:endParaRPr b="0" lang="en-IN" sz="60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504000" y="3870000"/>
            <a:ext cx="9072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21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en-IN" sz="21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IN" sz="165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Second Outline Level</a:t>
            </a:r>
            <a:endParaRPr b="0" lang="en-IN" sz="165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Third Outline Level</a:t>
            </a:r>
            <a:endParaRPr b="0" lang="en-IN" sz="18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IN" sz="1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Fourth Outline Level</a:t>
            </a:r>
            <a:endParaRPr b="0" lang="en-IN" sz="1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1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Fifth Outline Level</a:t>
            </a:r>
            <a:endParaRPr b="0" lang="en-IN" sz="1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1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Sixth Outline Level</a:t>
            </a:r>
            <a:endParaRPr b="0" lang="en-IN" sz="1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IN" sz="1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Seventh Outline Level</a:t>
            </a:r>
            <a:endParaRPr b="0" lang="en-IN" sz="1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Vivi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252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IN" sz="22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90000"/>
            <a:ext cx="9072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IN" sz="4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Click to edit the title text format</a:t>
            </a:r>
            <a:endParaRPr b="0" lang="en-IN" sz="4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2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en-IN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IN" sz="21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Second Outline Level</a:t>
            </a:r>
            <a:endParaRPr b="0" lang="en-IN" sz="21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Third Outline Level</a:t>
            </a:r>
            <a:endParaRPr b="0" lang="en-IN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Fourth Outline Level</a:t>
            </a:r>
            <a:endParaRPr b="0" lang="en-IN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Fifth Outline Level</a:t>
            </a:r>
            <a:endParaRPr b="0" lang="en-IN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Sixth Outline Level</a:t>
            </a:r>
            <a:endParaRPr b="0" lang="en-IN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Seventh Outline Level</a:t>
            </a:r>
            <a:endParaRPr b="0" lang="en-IN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504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buNone/>
              <a:defRPr b="0" lang="en-IN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&lt;date/time&gt;</a:t>
            </a:r>
            <a:endParaRPr b="0" lang="en-IN" sz="1400" strike="noStrike" u="none">
              <a:solidFill>
                <a:srgbClr val="484848"/>
              </a:solidFill>
              <a:effectLst/>
              <a:uFillTx/>
              <a:latin typeface="Noto Sans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buNone/>
              <a:defRPr b="0" lang="en-IN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IN" sz="1400" strike="noStrike" u="none">
              <a:solidFill>
                <a:srgbClr val="484848"/>
              </a:solidFill>
              <a:effectLst/>
              <a:uFillTx/>
              <a:latin typeface="Noto Sans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7236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buNone/>
              <a:defRPr b="0" lang="en-IN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48A62440-97BD-47FD-AB7F-9F6150556132}" type="slidenum">
              <a:rPr b="0" lang="en-IN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IN" sz="1400" strike="noStrike" u="none">
              <a:solidFill>
                <a:srgbClr val="484848"/>
              </a:solidFill>
              <a:effectLst/>
              <a:uFillTx/>
              <a:latin typeface="Noto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Vivi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252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IN" sz="22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90000"/>
            <a:ext cx="9072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IN" sz="4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Click to edit the title text format</a:t>
            </a:r>
            <a:endParaRPr b="0" lang="en-IN" sz="4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2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en-IN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IN" sz="21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Second Outline Level</a:t>
            </a:r>
            <a:endParaRPr b="0" lang="en-IN" sz="21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Third Outline Level</a:t>
            </a:r>
            <a:endParaRPr b="0" lang="en-IN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Fourth Outline Level</a:t>
            </a:r>
            <a:endParaRPr b="0" lang="en-IN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Fifth Outline Level</a:t>
            </a:r>
            <a:endParaRPr b="0" lang="en-IN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Sixth Outline Level</a:t>
            </a:r>
            <a:endParaRPr b="0" lang="en-IN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Seventh Outline Level</a:t>
            </a:r>
            <a:endParaRPr b="0" lang="en-IN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504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buNone/>
              <a:defRPr b="0" lang="en-IN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&lt;date/time&gt;</a:t>
            </a:r>
            <a:endParaRPr b="0" lang="en-IN" sz="1400" strike="noStrike" u="none">
              <a:solidFill>
                <a:srgbClr val="484848"/>
              </a:solidFill>
              <a:effectLst/>
              <a:uFillTx/>
              <a:latin typeface="Noto Sans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buNone/>
              <a:defRPr b="0" lang="en-IN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IN" sz="1400" strike="noStrike" u="none">
              <a:solidFill>
                <a:srgbClr val="484848"/>
              </a:solidFill>
              <a:effectLst/>
              <a:uFillTx/>
              <a:latin typeface="Noto Sans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7236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buNone/>
              <a:defRPr b="0" lang="en-IN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74626F00-131D-4BF4-A967-B36D98C9F1F6}" type="slidenum">
              <a:rPr b="0" lang="en-IN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IN" sz="1400" strike="noStrike" u="none">
              <a:solidFill>
                <a:srgbClr val="484848"/>
              </a:solidFill>
              <a:effectLst/>
              <a:uFillTx/>
              <a:latin typeface="Noto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Vivi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252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IN" sz="22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9072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IN" sz="45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Click to edit the title text format</a:t>
            </a:r>
            <a:endParaRPr b="0" lang="en-IN" sz="45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2000" cy="36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en-IN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21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Second Outline Level</a:t>
            </a:r>
            <a:endParaRPr b="0" lang="en-IN" sz="21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Third Outline Level</a:t>
            </a:r>
            <a:endParaRPr b="0" lang="en-IN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Fourth Outline Level</a:t>
            </a:r>
            <a:endParaRPr b="0" lang="en-IN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Fifth Outline Level</a:t>
            </a:r>
            <a:endParaRPr b="0" lang="en-IN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Sixth Outline Level</a:t>
            </a:r>
            <a:endParaRPr b="0" lang="en-IN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Seventh Outline Level</a:t>
            </a:r>
            <a:endParaRPr b="0" lang="en-IN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504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buNone/>
              <a:defRPr b="0" lang="en-IN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&lt;date/time&gt;</a:t>
            </a:r>
            <a:endParaRPr b="0" lang="en-IN" sz="1400" strike="noStrike" u="none">
              <a:solidFill>
                <a:srgbClr val="484848"/>
              </a:solidFill>
              <a:effectLst/>
              <a:uFillTx/>
              <a:latin typeface="Noto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buNone/>
              <a:defRPr b="0" lang="en-IN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IN" sz="1400" strike="noStrike" u="none">
              <a:solidFill>
                <a:srgbClr val="484848"/>
              </a:solidFill>
              <a:effectLst/>
              <a:uFillTx/>
              <a:latin typeface="Noto Sans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7236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buNone/>
              <a:defRPr b="0" lang="en-IN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9180605D-0622-4B16-B987-6170BB5BD626}" type="slidenum">
              <a:rPr b="0" lang="en-IN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IN" sz="1400" strike="noStrike" u="none">
              <a:solidFill>
                <a:srgbClr val="484848"/>
              </a:solidFill>
              <a:effectLst/>
              <a:uFillTx/>
              <a:latin typeface="Noto Sans"/>
            </a:endParaRPr>
          </a:p>
        </p:txBody>
      </p:sp>
      <p:sp>
        <p:nvSpPr>
          <p:cNvPr id="28" name="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252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IN" sz="22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88000" y="1260000"/>
            <a:ext cx="9072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7500" lnSpcReduction="19999"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IN" sz="10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 </a:t>
            </a:r>
            <a:r>
              <a:rPr b="0" lang="en-IN" sz="50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 Interactive Sales Dashboard – Task 3</a:t>
            </a:r>
            <a:r>
              <a:rPr b="0" lang="en-IN" sz="25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 </a:t>
            </a:r>
            <a:r>
              <a:rPr b="0" lang="en-IN" sz="10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 </a:t>
            </a:r>
            <a:br>
              <a:rPr sz="1000"/>
            </a:br>
            <a:endParaRPr b="0" lang="en-IN" sz="10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180000" y="3875040"/>
            <a:ext cx="9072000" cy="31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IN" sz="1500" strike="noStrike" u="none">
                <a:solidFill>
                  <a:srgbClr val="1c1c1c"/>
                </a:solidFill>
                <a:effectLst/>
                <a:uFillTx/>
                <a:latin typeface="Noto Sans"/>
              </a:rPr>
              <a:t>Created by: Chiranthana J</a:t>
            </a:r>
            <a:endParaRPr b="1" lang="en-IN" sz="1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IN" sz="1500" strike="noStrike" u="none">
                <a:solidFill>
                  <a:srgbClr val="1c1c1c"/>
                </a:solidFill>
                <a:effectLst/>
                <a:uFillTx/>
                <a:latin typeface="Noto Sans"/>
              </a:rPr>
              <a:t>Internship: Data Analyst – Visualization Task </a:t>
            </a:r>
            <a:endParaRPr b="1" lang="en-IN" sz="1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IN" sz="1500" strike="noStrike" u="none">
                <a:solidFill>
                  <a:srgbClr val="1c1c1c"/>
                </a:solidFill>
                <a:effectLst/>
                <a:uFillTx/>
                <a:latin typeface="Noto Sans"/>
              </a:rPr>
              <a:t>Tool Used: Power BI</a:t>
            </a:r>
            <a:endParaRPr b="1" lang="en-IN" sz="1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IN" sz="1500" strike="noStrike" u="none">
                <a:solidFill>
                  <a:srgbClr val="1c1c1c"/>
                </a:solidFill>
                <a:effectLst/>
                <a:uFillTx/>
                <a:latin typeface="Noto Sans"/>
              </a:rPr>
              <a:t>Dataset: sales_data_sample.csv (Kaggle)</a:t>
            </a:r>
            <a:endParaRPr b="1" lang="en-IN" sz="1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1" lang="en-IN" sz="10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90000"/>
            <a:ext cx="9072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IN" sz="3000" strike="noStrike" u="none">
                <a:solidFill>
                  <a:srgbClr val="1c1c1c"/>
                </a:solidFill>
                <a:effectLst/>
                <a:uFillTx/>
                <a:latin typeface="Noto Sans"/>
              </a:rPr>
              <a:t>Dashboard Contains </a:t>
            </a:r>
            <a:endParaRPr b="0" lang="en-IN" sz="3000" strike="noStrike" u="none">
              <a:solidFill>
                <a:srgbClr val="1c1c1c"/>
              </a:solidFill>
              <a:effectLst/>
              <a:uFillTx/>
              <a:latin typeface="Noto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08000" y="1170000"/>
            <a:ext cx="9072000" cy="45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IN" sz="1500" strike="noStrike" u="none">
                <a:solidFill>
                  <a:srgbClr val="1c1c1c"/>
                </a:solidFill>
                <a:effectLst/>
                <a:uFillTx/>
                <a:latin typeface="Noto Sans"/>
              </a:rPr>
              <a:t>4 KPI Cards:</a:t>
            </a:r>
            <a:endParaRPr b="0" lang="en-IN" sz="1500" strike="noStrike" u="none">
              <a:solidFill>
                <a:srgbClr val="1c1c1c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trike="noStrike" u="none">
                <a:solidFill>
                  <a:srgbClr val="1c1c1c"/>
                </a:solidFill>
                <a:effectLst/>
                <a:uFillTx/>
                <a:latin typeface="Noto Sans"/>
              </a:rPr>
              <a:t>Total Sales</a:t>
            </a:r>
            <a:endParaRPr b="0" lang="en-IN" sz="1200" strike="noStrike" u="none">
              <a:solidFill>
                <a:srgbClr val="1c1c1c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trike="noStrike" u="none">
                <a:solidFill>
                  <a:srgbClr val="1c1c1c"/>
                </a:solidFill>
                <a:effectLst/>
                <a:uFillTx/>
                <a:latin typeface="Noto Sans"/>
              </a:rPr>
              <a:t>Total Orders</a:t>
            </a:r>
            <a:endParaRPr b="0" lang="en-IN" sz="1200" strike="noStrike" u="none">
              <a:solidFill>
                <a:srgbClr val="1c1c1c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trike="noStrike" u="none">
                <a:solidFill>
                  <a:srgbClr val="1c1c1c"/>
                </a:solidFill>
                <a:effectLst/>
                <a:uFillTx/>
                <a:latin typeface="Noto Sans"/>
              </a:rPr>
              <a:t>Total Customers</a:t>
            </a:r>
            <a:endParaRPr b="0" lang="en-IN" sz="1200" strike="noStrike" u="none">
              <a:solidFill>
                <a:srgbClr val="1c1c1c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trike="noStrike" u="none">
                <a:solidFill>
                  <a:srgbClr val="1c1c1c"/>
                </a:solidFill>
                <a:effectLst/>
                <a:uFillTx/>
                <a:latin typeface="Noto Sans"/>
              </a:rPr>
              <a:t>Average Sales per Order</a:t>
            </a:r>
            <a:endParaRPr b="0" lang="en-IN" sz="1200" strike="noStrike" u="none">
              <a:solidFill>
                <a:srgbClr val="1c1c1c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IN" sz="1500" strike="noStrike" u="none">
                <a:solidFill>
                  <a:srgbClr val="1c1c1c"/>
                </a:solidFill>
                <a:effectLst/>
                <a:uFillTx/>
                <a:latin typeface="Noto Sans"/>
              </a:rPr>
              <a:t>1 Line Chart: Monthly Sales Trend</a:t>
            </a:r>
            <a:endParaRPr b="0" lang="en-IN" sz="1500" strike="noStrike" u="none">
              <a:solidFill>
                <a:srgbClr val="1c1c1c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IN" sz="1500" strike="noStrike" u="none">
                <a:solidFill>
                  <a:srgbClr val="1c1c1c"/>
                </a:solidFill>
                <a:effectLst/>
                <a:uFillTx/>
                <a:latin typeface="Noto Sans"/>
              </a:rPr>
              <a:t>1 Bar Chart: Sales by Product Line</a:t>
            </a:r>
            <a:endParaRPr b="0" lang="en-IN" sz="1500" strike="noStrike" u="none">
              <a:solidFill>
                <a:srgbClr val="1c1c1c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IN" sz="1500" strike="noStrike" u="none">
                <a:solidFill>
                  <a:srgbClr val="1c1c1c"/>
                </a:solidFill>
                <a:effectLst/>
                <a:uFillTx/>
                <a:latin typeface="Noto Sans"/>
              </a:rPr>
              <a:t>3 Interactive Slicers:</a:t>
            </a:r>
            <a:endParaRPr b="0" lang="en-IN" sz="1500" strike="noStrike" u="none">
              <a:solidFill>
                <a:srgbClr val="1c1c1c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IN" sz="1200" strike="noStrike" u="none">
                <a:solidFill>
                  <a:srgbClr val="1c1c1c"/>
                </a:solidFill>
                <a:effectLst/>
                <a:uFillTx/>
                <a:latin typeface="Noto Sans"/>
              </a:rPr>
              <a:t>Product Line</a:t>
            </a:r>
            <a:endParaRPr b="0" lang="en-IN" sz="1200" strike="noStrike" u="none">
              <a:solidFill>
                <a:srgbClr val="1c1c1c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IN" sz="1200" strike="noStrike" u="none">
                <a:solidFill>
                  <a:srgbClr val="1c1c1c"/>
                </a:solidFill>
                <a:effectLst/>
                <a:uFillTx/>
                <a:latin typeface="Noto Sans"/>
              </a:rPr>
              <a:t>Country</a:t>
            </a:r>
            <a:endParaRPr b="0" lang="en-IN" sz="1200" strike="noStrike" u="none">
              <a:solidFill>
                <a:srgbClr val="1c1c1c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IN" sz="1200" strike="noStrike" u="none">
                <a:solidFill>
                  <a:srgbClr val="1c1c1c"/>
                </a:solidFill>
                <a:effectLst/>
                <a:uFillTx/>
                <a:latin typeface="Noto Sans"/>
              </a:rPr>
              <a:t>Order Date (range filter)</a:t>
            </a:r>
            <a:endParaRPr b="0" lang="en-IN" sz="1200" strike="noStrike" u="none">
              <a:solidFill>
                <a:srgbClr val="1c1c1c"/>
              </a:solidFill>
              <a:effectLst/>
              <a:uFillTx/>
              <a:latin typeface="Noto Sans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" descr=""/>
          <p:cNvPicPr/>
          <p:nvPr/>
        </p:nvPicPr>
        <p:blipFill>
          <a:blip r:embed="rId1"/>
          <a:stretch/>
        </p:blipFill>
        <p:spPr>
          <a:xfrm>
            <a:off x="900000" y="720000"/>
            <a:ext cx="8197560" cy="474948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34" name=""/>
          <p:cNvSpPr txBox="1"/>
          <p:nvPr/>
        </p:nvSpPr>
        <p:spPr>
          <a:xfrm>
            <a:off x="3240000" y="313200"/>
            <a:ext cx="3240000" cy="45360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spAutoFit/>
          </a:bodyPr>
          <a:p>
            <a:r>
              <a:rPr b="0" lang="en-IN" sz="2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VISUALIZATION :</a:t>
            </a:r>
            <a:endParaRPr b="0" lang="en-IN" sz="2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"/>
          <p:cNvSpPr txBox="1"/>
          <p:nvPr/>
        </p:nvSpPr>
        <p:spPr>
          <a:xfrm>
            <a:off x="540000" y="1596600"/>
            <a:ext cx="4500000" cy="38340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spAutoFit/>
          </a:bodyPr>
          <a:p>
            <a:r>
              <a:rPr b="1" lang="en-IN" sz="18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Insights Derived from the Dashboard : </a:t>
            </a:r>
            <a:endParaRPr b="1" lang="en-IN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540000" y="1800000"/>
            <a:ext cx="9180000" cy="342000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Classic Cars category leads in total sales.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Monthly sales show a spike during Q3 and Q4.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Shipped orders dominate performance.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A few key customers account for high revenue.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The dashboard enables filtering by product line, region, and time period for tailored analysis.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endParaRPr b="0" lang="en-IN" sz="1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"/>
          <p:cNvSpPr txBox="1"/>
          <p:nvPr/>
        </p:nvSpPr>
        <p:spPr>
          <a:xfrm>
            <a:off x="360000" y="662760"/>
            <a:ext cx="4680000" cy="83484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spAutoFit/>
          </a:bodyPr>
          <a:p>
            <a:r>
              <a:rPr b="1" lang="en-IN" sz="2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Conclusion &amp; Personal Learning </a:t>
            </a:r>
            <a:endParaRPr b="1" lang="en-IN" sz="2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360000" y="1328760"/>
            <a:ext cx="8280000" cy="299124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spAutoFit/>
          </a:bodyPr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5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Built a clean, interactive dashboard for stakeholders.</a:t>
            </a:r>
            <a:endParaRPr b="0" lang="en-IN" sz="15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5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Gained hands-on experience using slicers, cards, and charts.</a:t>
            </a:r>
            <a:endParaRPr b="0" lang="en-IN" sz="15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5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Learned how to turn raw data into visual insights.</a:t>
            </a:r>
            <a:endParaRPr b="0" lang="en-IN" sz="15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5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Practiced design consistency and layout clarity.</a:t>
            </a:r>
            <a:endParaRPr b="0" lang="en-IN" sz="15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5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Ready to apply these skills to real-world business analysis.</a:t>
            </a:r>
            <a:endParaRPr b="0" lang="en-IN" sz="15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endParaRPr b="0" lang="en-IN" sz="1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LibreOffice/25.2.3.2$Windows_X86_64 LibreOffice_project/bbb074479178df812d175f709636b368952c2ce3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2025-06-26T20:53:12Z</dcterms:created>
  <dc:creator/>
  <dc:description>This work is licensed under a Creative Commons 0 License.
It makes use of the works of fsanchez.</dc:description>
  <dc:language>en-IN</dc:language>
  <cp:lastModifiedBy/>
  <cp:lastPrinted>2025-06-26T21:09:36Z</cp:lastPrinted>
  <dcterms:modified xsi:type="dcterms:W3CDTF">2025-06-26T21:10:47Z</dcterms:modified>
  <cp:revision>2</cp:revision>
  <dc:subject/>
  <dc:title>Vivid</dc:title>
</cp:coreProperties>
</file>