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2512-AC9A-4F2E-829D-092856CF3CA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81900-7000-4EA4-8D45-D67799B5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Title of the paper</a:t>
            </a:r>
          </a:p>
          <a:p>
            <a:r>
              <a:rPr lang="en-US" baseline="0" dirty="0" smtClean="0"/>
              <a:t>Introduce Group</a:t>
            </a:r>
          </a:p>
          <a:p>
            <a:r>
              <a:rPr lang="en-US" baseline="0" dirty="0" smtClean="0"/>
              <a:t>Discuss Agenda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0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--how continental airlines</a:t>
            </a:r>
            <a:r>
              <a:rPr lang="en-US" baseline="0" dirty="0" smtClean="0"/>
              <a:t> transformed itself using BI</a:t>
            </a:r>
          </a:p>
          <a:p>
            <a:r>
              <a:rPr lang="en-US" baseline="0" dirty="0" smtClean="0"/>
              <a:t>--rose to the position of best from worst by incorporating BI in their organization</a:t>
            </a:r>
          </a:p>
          <a:p>
            <a:r>
              <a:rPr lang="en-US" baseline="0" dirty="0" smtClean="0"/>
              <a:t>--invested only </a:t>
            </a:r>
            <a:r>
              <a:rPr lang="en-US" baseline="0" dirty="0" err="1" smtClean="0"/>
              <a:t>abt</a:t>
            </a:r>
            <a:r>
              <a:rPr lang="en-US" baseline="0" dirty="0" smtClean="0"/>
              <a:t> $30M ---</a:t>
            </a:r>
          </a:p>
          <a:p>
            <a:r>
              <a:rPr lang="en-US" baseline="0" dirty="0" smtClean="0"/>
              <a:t>--Realized $500M in cost savings in areas such as marketing, fraud detection, demand forecasting, tracking and improved data center management</a:t>
            </a:r>
          </a:p>
          <a:p>
            <a:r>
              <a:rPr lang="en-US" baseline="0" dirty="0" smtClean="0"/>
              <a:t>--ROI &gt; 1000%</a:t>
            </a:r>
          </a:p>
          <a:p>
            <a:r>
              <a:rPr lang="en-US" baseline="0" dirty="0" smtClean="0"/>
              <a:t>--CA has proven to be best example to say real time BI is critical to accomplish business strategy and get maximum benefits out of business.</a:t>
            </a:r>
          </a:p>
          <a:p>
            <a:r>
              <a:rPr lang="en-US" baseline="0" dirty="0" smtClean="0"/>
              <a:t>--using real time tech, CA is moving from first to favorite airline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jasonrodriguez/Projects/Power%20Points/FINAL%20Template/images/images/PPT_Template_Header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5100" y="1364341"/>
            <a:ext cx="7701643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54518" y="4898572"/>
            <a:ext cx="7712225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65100" y="3512457"/>
            <a:ext cx="7701643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7" y="283029"/>
            <a:ext cx="2578705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8062707" y="6520373"/>
            <a:ext cx="3917616" cy="2011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92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_Template_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pic>
        <p:nvPicPr>
          <p:cNvPr id="5" name="PPT_Template_Header.png" descr="/Users/jasonrodriguez/Projects/Power Points/FINAL Template/images/images/PPT_Template_Header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837" y="2423885"/>
            <a:ext cx="11740211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3600" b="1"/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11426" y="6529849"/>
            <a:ext cx="493487" cy="219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F6F79CA1-B382-4F43-AD32-0B0E11510F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4BC4-537D-4B6C-8865-9CDCCC55D7E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B05-9FE2-4411-B413-D7851434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02956" y="1311075"/>
            <a:ext cx="7701643" cy="2010230"/>
          </a:xfrm>
        </p:spPr>
        <p:txBody>
          <a:bodyPr/>
          <a:lstStyle/>
          <a:p>
            <a:r>
              <a:rPr lang="en-US" dirty="0" smtClean="0"/>
              <a:t>Currency </a:t>
            </a:r>
            <a:r>
              <a:rPr lang="en-US" dirty="0" err="1" smtClean="0"/>
              <a:t>PredEx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2956" y="4338341"/>
            <a:ext cx="7984901" cy="2519659"/>
          </a:xfrm>
        </p:spPr>
        <p:txBody>
          <a:bodyPr>
            <a:normAutofit/>
          </a:bodyPr>
          <a:lstStyle/>
          <a:p>
            <a:r>
              <a:rPr lang="en-US" sz="1200" b="1" dirty="0" smtClean="0"/>
              <a:t>Team Members </a:t>
            </a:r>
            <a:r>
              <a:rPr lang="en-US" sz="1200" b="1" dirty="0" smtClean="0"/>
              <a:t>:</a:t>
            </a:r>
            <a:endParaRPr lang="en-US" sz="1200" b="1" dirty="0" smtClean="0"/>
          </a:p>
          <a:p>
            <a:r>
              <a:rPr lang="en-US" sz="1200" dirty="0" smtClean="0"/>
              <a:t>	Ashutosh </a:t>
            </a:r>
            <a:r>
              <a:rPr lang="en-US" sz="1200" dirty="0" smtClean="0"/>
              <a:t>Gajankush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Chiranth</a:t>
            </a:r>
            <a:r>
              <a:rPr lang="en-US" sz="1200" dirty="0" smtClean="0"/>
              <a:t> </a:t>
            </a:r>
            <a:r>
              <a:rPr lang="en-US" sz="1200" dirty="0" smtClean="0"/>
              <a:t>HD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Ilesh</a:t>
            </a:r>
            <a:r>
              <a:rPr lang="en-US" sz="1200" dirty="0" smtClean="0"/>
              <a:t> </a:t>
            </a:r>
            <a:r>
              <a:rPr lang="en-US" sz="1200" dirty="0" smtClean="0"/>
              <a:t>Patel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Smruthi</a:t>
            </a:r>
            <a:r>
              <a:rPr lang="en-US" sz="1200" dirty="0" smtClean="0"/>
              <a:t> </a:t>
            </a:r>
            <a:r>
              <a:rPr lang="en-US" sz="1200" dirty="0" err="1" smtClean="0"/>
              <a:t>Karinatte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3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79CA1-B382-4F43-AD32-0B0E11510F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8675" y="283516"/>
            <a:ext cx="10564813" cy="1143000"/>
          </a:xfrm>
        </p:spPr>
        <p:txBody>
          <a:bodyPr/>
          <a:lstStyle/>
          <a:p>
            <a:r>
              <a:rPr lang="en-US" dirty="0" smtClean="0"/>
              <a:t>Ideas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34" y="1621861"/>
            <a:ext cx="11655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Source :  searched different websites like investin.com, quandall.com for data.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inputs the date to get information on history and future prediction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visualization for easy understanding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prediction.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7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868" y="360624"/>
            <a:ext cx="10578209" cy="53814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Currency </a:t>
            </a:r>
            <a:r>
              <a:rPr lang="en-US" sz="3200" dirty="0" err="1" smtClean="0"/>
              <a:t>PredEx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5385" y="1008185"/>
            <a:ext cx="1089464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PART-I: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preparation.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of currencies of different countries with respect to US Dollars over a specific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Visualizing the variation in exchange rate of currencies.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 err="1" smtClean="0"/>
              <a:t>lesh</a:t>
            </a:r>
            <a:r>
              <a:rPr lang="en-US" dirty="0" smtClean="0"/>
              <a:t> and </a:t>
            </a:r>
            <a:r>
              <a:rPr lang="en-US" dirty="0" err="1" smtClean="0"/>
              <a:t>Smruthi</a:t>
            </a:r>
            <a:r>
              <a:rPr lang="en-US" dirty="0" smtClean="0"/>
              <a:t> are working on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65239"/>
            <a:ext cx="10226517" cy="8898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Currency</a:t>
            </a:r>
            <a:r>
              <a:rPr lang="en-US" sz="2800" dirty="0" smtClean="0"/>
              <a:t> </a:t>
            </a:r>
            <a:r>
              <a:rPr lang="en-US" sz="2800" dirty="0" err="1" smtClean="0"/>
              <a:t>PredEx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862" y="1055077"/>
            <a:ext cx="1094153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PART-II: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preparation.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Analyzing changes in a given period of time which includes percentage change in opening value, closing value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Visualizing these changes over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Ashutosh and </a:t>
            </a:r>
            <a:r>
              <a:rPr lang="en-US" dirty="0" err="1"/>
              <a:t>C</a:t>
            </a:r>
            <a:r>
              <a:rPr lang="en-US" dirty="0" err="1" smtClean="0"/>
              <a:t>hiranth</a:t>
            </a:r>
            <a:r>
              <a:rPr lang="en-US" dirty="0" smtClean="0"/>
              <a:t> are working on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1053" y="1314100"/>
            <a:ext cx="10967157" cy="94970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/>
              <a:t>Based on previous data obtained future Forex could be predicted.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/>
              <a:t>Currently going through the research papers for a proper time series prediction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0" y="165239"/>
            <a:ext cx="10226517" cy="88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smtClean="0"/>
              <a:t>Currency PredEx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7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117118A-BC41-4913-9A97-0BB9DC7427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260</Words>
  <Application>Microsoft Office PowerPoint</Application>
  <PresentationFormat>Widescreen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Ideas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smruthi k</dc:creator>
  <cp:lastModifiedBy>Ashutosh Gajankush</cp:lastModifiedBy>
  <cp:revision>12</cp:revision>
  <dcterms:created xsi:type="dcterms:W3CDTF">2016-04-01T23:53:10Z</dcterms:created>
  <dcterms:modified xsi:type="dcterms:W3CDTF">2016-04-05T21:21:41Z</dcterms:modified>
</cp:coreProperties>
</file>