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4A2803-EA84-42E3-87C9-55EDD425AAE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Introduce Title of the paper</a:t>
            </a:r>
            <a:endParaRPr/>
          </a:p>
          <a:p>
            <a:r>
              <a:rPr lang="en-US" sz="2000">
                <a:latin typeface="Arial"/>
              </a:rPr>
              <a:t>Introduce Group</a:t>
            </a:r>
            <a:endParaRPr/>
          </a:p>
          <a:p>
            <a:r>
              <a:rPr lang="en-US" sz="2000">
                <a:latin typeface="Arial"/>
              </a:rPr>
              <a:t>Discuss Agenda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--how continental airlines transformed itself using BI</a:t>
            </a:r>
            <a:endParaRPr/>
          </a:p>
          <a:p>
            <a:r>
              <a:rPr lang="en-US" sz="2000">
                <a:latin typeface="Arial"/>
              </a:rPr>
              <a:t>--rose to the position of best from worst by incorporating BI in their organization</a:t>
            </a:r>
            <a:endParaRPr/>
          </a:p>
          <a:p>
            <a:r>
              <a:rPr lang="en-US" sz="2000">
                <a:latin typeface="Arial"/>
              </a:rPr>
              <a:t>--invested only abt $30M ---</a:t>
            </a:r>
            <a:endParaRPr/>
          </a:p>
          <a:p>
            <a:r>
              <a:rPr lang="en-US" sz="2000">
                <a:latin typeface="Arial"/>
              </a:rPr>
              <a:t>--Realized $500M in cost savings in areas such as marketing, fraud detection, demand forecasting, tracking and improved data center management</a:t>
            </a:r>
            <a:endParaRPr/>
          </a:p>
          <a:p>
            <a:r>
              <a:rPr lang="en-US" sz="2000">
                <a:latin typeface="Arial"/>
              </a:rPr>
              <a:t>--ROI &gt; 1000%</a:t>
            </a:r>
            <a:endParaRPr/>
          </a:p>
          <a:p>
            <a:r>
              <a:rPr lang="en-US" sz="2000">
                <a:latin typeface="Arial"/>
              </a:rPr>
              <a:t>--CA has proven to be best example to say real time BI is critical to accomplish business strategy and get maximum benefits out of business.</a:t>
            </a:r>
            <a:endParaRPr/>
          </a:p>
          <a:p>
            <a:r>
              <a:rPr lang="en-US" sz="2000">
                <a:latin typeface="Arial"/>
              </a:rPr>
              <a:t>--using real time tech, CA is moving from first to favorite airline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14920" y="2423880"/>
            <a:ext cx="11739960" cy="19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4920" y="2423880"/>
            <a:ext cx="11739960" cy="19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2423520"/>
            <a:ext cx="2390040" cy="19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492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19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0880" y="342000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492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880" y="2423880"/>
            <a:ext cx="572904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4920" y="3420000"/>
            <a:ext cx="11739960" cy="90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165240" y="1364400"/>
            <a:ext cx="7701120" cy="2009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entury Gothic"/>
              </a:rPr>
              <a:t>Seventh Outline LevelPresentation Title Line 1
Presentation Title Line 2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4440" y="4898520"/>
            <a:ext cx="7711920" cy="12556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Seventh Outline LevelPresenter’s Name
Presenter’s Title
Presenter’s Department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65240" y="3512520"/>
            <a:ext cx="7701120" cy="12042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i="1">
                <a:solidFill>
                  <a:srgbClr val="000000"/>
                </a:solidFill>
                <a:latin typeface="Century Gothic"/>
              </a:rPr>
              <a:t>Seventh Outline LevelSubtitle Line 1
Subtitle Line 2</a:t>
            </a:r>
            <a:endParaRPr/>
          </a:p>
        </p:txBody>
      </p:sp>
      <p:pic>
        <p:nvPicPr>
          <p:cNvPr id="4" name="CoverSlide_Header_01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760" cy="974880"/>
          </a:xfrm>
          <a:prstGeom prst="rect">
            <a:avLst/>
          </a:prstGeom>
          <a:ln>
            <a:noFill/>
          </a:ln>
        </p:spPr>
      </p:pic>
      <p:pic>
        <p:nvPicPr>
          <p:cNvPr id="5" name="Picture 15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6272640"/>
            <a:ext cx="12191760" cy="585000"/>
          </a:xfrm>
          <a:prstGeom prst="rect">
            <a:avLst/>
          </a:prstGeom>
          <a:ln>
            <a:noFill/>
          </a:ln>
        </p:spPr>
      </p:pic>
      <p:pic>
        <p:nvPicPr>
          <p:cNvPr id="6" name="Picture 16"/>
          <p:cNvPicPr/>
          <p:nvPr/>
        </p:nvPicPr>
        <p:blipFill>
          <a:blip r:embed="rId17"/>
          <a:stretch>
            <a:fillRect/>
          </a:stretch>
        </p:blipFill>
        <p:spPr>
          <a:xfrm>
            <a:off x="314640" y="282960"/>
            <a:ext cx="2578320" cy="82836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8062560" y="6520320"/>
            <a:ext cx="3917160" cy="200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PT_Template_Footer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272640"/>
            <a:ext cx="12191760" cy="585000"/>
          </a:xfrm>
          <a:prstGeom prst="rect">
            <a:avLst/>
          </a:prstGeom>
          <a:ln>
            <a:noFill/>
          </a:ln>
        </p:spPr>
      </p:pic>
      <p:pic>
        <p:nvPicPr>
          <p:cNvPr id="44" name="PPT_Template_Header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760" cy="9748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Seventh Outline LevelSection Break Line 1
Section Break Line 2</a:t>
            </a:r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ldNum"/>
          </p:nvPr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1628E5-9B79-4748-865C-F2019A5E27A3}" type="slidenum">
              <a:rPr lang="en-US" sz="1000">
                <a:solidFill>
                  <a:srgbClr val="B2B2B2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2960" y="1311120"/>
            <a:ext cx="7701120" cy="2009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Century Gothic"/>
              </a:rPr>
              <a:t>Forex Analysis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102960" y="4338360"/>
            <a:ext cx="7984440" cy="2519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0000"/>
                </a:solidFill>
                <a:latin typeface="Century Gothic"/>
              </a:rPr>
              <a:t>Team Members 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Ashutosh Gajankush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Chiranth HD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Ilesh Patel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	Smruthi Karinatte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8E4520B-6A4C-49C4-863F-340E19A85F9A}" type="slidenum">
              <a:rPr lang="en-US" sz="1000">
                <a:solidFill>
                  <a:srgbClr val="B2B2B2"/>
                </a:solidFill>
                <a:latin typeface="Century Gothic"/>
              </a:rPr>
              <a:t>2</a:t>
            </a:fld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68840" y="283680"/>
            <a:ext cx="105645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91" name="CustomShape 3"/>
          <p:cNvSpPr/>
          <p:nvPr/>
        </p:nvSpPr>
        <p:spPr>
          <a:xfrm>
            <a:off x="271224" y="623436"/>
            <a:ext cx="11655000" cy="14618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NEED FOR FOREX ANAYSIS: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Foreign exchange markets are considered to be the most liquid market of </a:t>
            </a:r>
            <a:r>
              <a:rPr lang="en-US" dirty="0" smtClean="0"/>
              <a:t>all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forex market is the backbone of international trade and global investing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 smtClean="0">
              <a:solidFill>
                <a:srgbClr val="000000"/>
              </a:solidFill>
              <a:latin typeface="Calibri Light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this Works?</a:t>
            </a:r>
          </a:p>
          <a:p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Source :  searched different websites like investin.com, quandall.com for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User inputs the date to get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information from the past exchange rates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visualization for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easy understanding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Libraries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Flask, EasyGUI, Numpy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Pandas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atplotlib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2"/>
          <p:cNvSpPr/>
          <p:nvPr/>
        </p:nvSpPr>
        <p:spPr>
          <a:xfrm>
            <a:off x="95121" y="-13245"/>
            <a:ext cx="10894320" cy="16747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Change </a:t>
            </a:r>
            <a:r>
              <a:rPr lang="en-US" sz="2400" b="1" dirty="0"/>
              <a:t>in Value of Currency (Percentage) for Selected Year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Our First Data Analysis shows the fluctuation in prices of the currency pairs over a particular year. As you see in the figure 1 the x-axis shows the rate of one currency compared to the other over the period of a selected </a:t>
            </a:r>
            <a:r>
              <a:rPr lang="en-US" dirty="0" smtClean="0"/>
              <a:t>year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o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" y="1918009"/>
            <a:ext cx="11903591" cy="43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99388" y="296881"/>
            <a:ext cx="10941120" cy="14761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/>
              <a:t>Consolidated Analysis of all the Currencies on Annual </a:t>
            </a:r>
            <a:r>
              <a:rPr lang="en-US" sz="2400" b="1" dirty="0" smtClean="0"/>
              <a:t>Basis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Our Second Data Analysis shows the fluctuation in prices of the currency pairs over the range of years. As you see in the figure 2 it shows the consolidated view. The x-axis shows the rate of one currency compared to the other over the period years.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Picture 3" descr="C:\Users\JamesBond\AppData\Local\Microsoft\Windows\INetCache\Content.Word\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9" y="1895707"/>
            <a:ext cx="11945732" cy="43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960" y="433060"/>
            <a:ext cx="10966680" cy="949320"/>
          </a:xfrm>
          <a:prstGeom prst="rect">
            <a:avLst/>
          </a:prstGeom>
        </p:spPr>
        <p:txBody>
          <a:bodyPr anchor="ctr"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400" b="1" dirty="0" smtClean="0"/>
              <a:t>Analysis </a:t>
            </a:r>
            <a:r>
              <a:rPr lang="en-US" sz="2400" b="1" dirty="0"/>
              <a:t>of a Particular Currency for a Specified Time </a:t>
            </a:r>
            <a:r>
              <a:rPr lang="en-US" sz="2400" b="1" dirty="0" smtClean="0"/>
              <a:t>Range</a:t>
            </a:r>
          </a:p>
          <a:p>
            <a:endParaRPr lang="en-US" sz="2400" b="1" dirty="0"/>
          </a:p>
          <a:p>
            <a:r>
              <a:rPr lang="en-US" dirty="0"/>
              <a:t>Our third Data Analysis shows the fluctuation in prices of the particular currency pair over a selected range of years As you see in the figure 3 the x-axis shows the rate of one currency compared to the other over the period of a selected range. </a:t>
            </a:r>
          </a:p>
          <a:p>
            <a:endParaRPr lang="en-US" dirty="0"/>
          </a:p>
        </p:txBody>
      </p:sp>
      <p:pic>
        <p:nvPicPr>
          <p:cNvPr id="5" name="Picture 4" descr="C:\Users\JamesBond\AppData\Local\Microsoft\Windows\INetCache\Content.Word\op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" y="1962149"/>
            <a:ext cx="12071040" cy="405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14920" y="2423880"/>
            <a:ext cx="11739960" cy="1906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1611440" y="6529680"/>
            <a:ext cx="493200" cy="21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0EFD9E-74B4-4052-A5C0-7AD65E0DD7D0}" type="slidenum">
              <a:rPr lang="en-US" sz="1000">
                <a:solidFill>
                  <a:srgbClr val="B2B2B2"/>
                </a:solidFill>
                <a:latin typeface="Century Gothic"/>
              </a:rPr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363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JamesBond</dc:creator>
  <cp:lastModifiedBy>Ilesh Patel</cp:lastModifiedBy>
  <cp:revision>6</cp:revision>
  <dcterms:modified xsi:type="dcterms:W3CDTF">2016-05-03T21:51:27Z</dcterms:modified>
</cp:coreProperties>
</file>