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06E6A13-8ABC-4BC2-8B43-CB270ED7887A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FEFE7D56-19DB-4F6F-953E-728D95BB1B64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8D54CEC-5021-4B57-B094-A1CC2383D394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96000"/>
            <a:ext cx="9360000" cy="141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LearnIt</a:t>
            </a:r>
            <a:br/>
            <a:r>
              <a:rPr b="0" lang="en-IN" sz="2800" spc="-1" strike="noStrike">
                <a:solidFill>
                  <a:srgbClr val="ffffff"/>
                </a:solidFill>
                <a:latin typeface="Source Sans Pro Black"/>
              </a:rPr>
              <a:t>Learn Anything Anywhere</a:t>
            </a:r>
            <a:endParaRPr b="1" lang="en-IN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328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Presented by:</a:t>
            </a:r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  <a:p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  <a:p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Chirayu Akshaybhai Joshi</a:t>
            </a:r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2000" y="1656000"/>
            <a:ext cx="4896000" cy="27540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040000" y="1656000"/>
            <a:ext cx="4992120" cy="28080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144000" y="4820040"/>
            <a:ext cx="1638000" cy="1875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2211120" y="5719320"/>
            <a:ext cx="7076880" cy="2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Upload Course page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864000" y="2572920"/>
            <a:ext cx="8342280" cy="412308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2000" y="1656000"/>
            <a:ext cx="4997160" cy="28108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256000" y="1728000"/>
            <a:ext cx="4679280" cy="180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42840" y="4536000"/>
            <a:ext cx="5012640" cy="248400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5111280" y="4600800"/>
            <a:ext cx="4896720" cy="241920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Server side storage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768000" y="1624320"/>
            <a:ext cx="2465640" cy="55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Flow Chart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464000" y="2340000"/>
            <a:ext cx="1368000" cy="432000"/>
          </a:xfrm>
          <a:custGeom>
            <a:avLst/>
            <a:gdLst/>
            <a:ahLst/>
            <a:rect l="0" t="0" r="r" b="b"/>
            <a:pathLst>
              <a:path w="38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600" y="1201"/>
                </a:lnTo>
                <a:cubicBezTo>
                  <a:pt x="3700" y="1201"/>
                  <a:pt x="3801" y="1100"/>
                  <a:pt x="3801" y="1000"/>
                </a:cubicBezTo>
                <a:lnTo>
                  <a:pt x="3801" y="200"/>
                </a:lnTo>
                <a:cubicBezTo>
                  <a:pt x="3801" y="100"/>
                  <a:pt x="3700" y="0"/>
                  <a:pt x="3600" y="0"/>
                </a:cubicBez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Login Page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71" name="Line 4"/>
          <p:cNvSpPr/>
          <p:nvPr/>
        </p:nvSpPr>
        <p:spPr>
          <a:xfrm>
            <a:off x="5184000" y="2751840"/>
            <a:ext cx="0" cy="4640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4176000" y="3215880"/>
            <a:ext cx="1872000" cy="463680"/>
          </a:xfrm>
          <a:custGeom>
            <a:avLst/>
            <a:gdLst/>
            <a:ahLst/>
            <a:rect l="0" t="0" r="r" b="b"/>
            <a:pathLst>
              <a:path w="5202" h="1290">
                <a:moveTo>
                  <a:pt x="1300" y="0"/>
                </a:moveTo>
                <a:lnTo>
                  <a:pt x="5201" y="0"/>
                </a:lnTo>
                <a:lnTo>
                  <a:pt x="3900" y="1289"/>
                </a:lnTo>
                <a:lnTo>
                  <a:pt x="0" y="1289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Home Page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6408000" y="2340000"/>
            <a:ext cx="1872000" cy="432000"/>
          </a:xfrm>
          <a:custGeom>
            <a:avLst/>
            <a:gdLst/>
            <a:ahLst/>
            <a:rect l="0" t="0" r="r" b="b"/>
            <a:pathLst>
              <a:path w="5202" h="1202">
                <a:moveTo>
                  <a:pt x="1300" y="0"/>
                </a:moveTo>
                <a:lnTo>
                  <a:pt x="5201" y="0"/>
                </a:lnTo>
                <a:lnTo>
                  <a:pt x="3900" y="1201"/>
                </a:lnTo>
                <a:lnTo>
                  <a:pt x="0" y="1201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Registration</a:t>
            </a:r>
            <a:endParaRPr b="0" lang="en-IN" sz="1200" spc="-1" strike="noStrike">
              <a:latin typeface="Source Sans Pro"/>
            </a:endParaRPr>
          </a:p>
          <a:p>
            <a:pPr algn="ctr"/>
            <a:r>
              <a:rPr b="0" lang="en-IN" sz="1200" spc="-1" strike="noStrike">
                <a:latin typeface="Source Sans Pro"/>
              </a:rPr>
              <a:t>Page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74" name="Line 7"/>
          <p:cNvSpPr/>
          <p:nvPr/>
        </p:nvSpPr>
        <p:spPr>
          <a:xfrm>
            <a:off x="5832000" y="2520000"/>
            <a:ext cx="79200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8"/>
          <p:cNvSpPr/>
          <p:nvPr/>
        </p:nvSpPr>
        <p:spPr>
          <a:xfrm>
            <a:off x="7164000" y="2751840"/>
            <a:ext cx="0" cy="77328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9"/>
          <p:cNvSpPr/>
          <p:nvPr/>
        </p:nvSpPr>
        <p:spPr>
          <a:xfrm flipH="1">
            <a:off x="5731560" y="3525120"/>
            <a:ext cx="144000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10"/>
          <p:cNvSpPr/>
          <p:nvPr/>
        </p:nvSpPr>
        <p:spPr>
          <a:xfrm flipV="1">
            <a:off x="648000" y="3988800"/>
            <a:ext cx="8784000" cy="77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1"/>
          <p:cNvSpPr/>
          <p:nvPr/>
        </p:nvSpPr>
        <p:spPr>
          <a:xfrm>
            <a:off x="648000" y="4027320"/>
            <a:ext cx="0" cy="4640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12"/>
          <p:cNvSpPr/>
          <p:nvPr/>
        </p:nvSpPr>
        <p:spPr>
          <a:xfrm>
            <a:off x="9396000" y="4008240"/>
            <a:ext cx="0" cy="463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3"/>
          <p:cNvSpPr/>
          <p:nvPr/>
        </p:nvSpPr>
        <p:spPr>
          <a:xfrm>
            <a:off x="72000" y="4491360"/>
            <a:ext cx="1872000" cy="463680"/>
          </a:xfrm>
          <a:custGeom>
            <a:avLst/>
            <a:gdLst/>
            <a:ahLst/>
            <a:rect l="0" t="0" r="r" b="b"/>
            <a:pathLst>
              <a:path w="5202" h="1290">
                <a:moveTo>
                  <a:pt x="1300" y="0"/>
                </a:moveTo>
                <a:lnTo>
                  <a:pt x="5201" y="0"/>
                </a:lnTo>
                <a:lnTo>
                  <a:pt x="3900" y="1289"/>
                </a:lnTo>
                <a:lnTo>
                  <a:pt x="0" y="1289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Courses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81" name="Line 14"/>
          <p:cNvSpPr/>
          <p:nvPr/>
        </p:nvSpPr>
        <p:spPr>
          <a:xfrm>
            <a:off x="792000" y="4955040"/>
            <a:ext cx="0" cy="4640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72000" y="5380200"/>
            <a:ext cx="1728000" cy="464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Watch courses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2736000" y="4491720"/>
            <a:ext cx="1872000" cy="463680"/>
          </a:xfrm>
          <a:custGeom>
            <a:avLst/>
            <a:gdLst/>
            <a:ahLst/>
            <a:rect l="0" t="0" r="r" b="b"/>
            <a:pathLst>
              <a:path w="5202" h="1290">
                <a:moveTo>
                  <a:pt x="1300" y="0"/>
                </a:moveTo>
                <a:lnTo>
                  <a:pt x="5201" y="0"/>
                </a:lnTo>
                <a:lnTo>
                  <a:pt x="3900" y="1289"/>
                </a:lnTo>
                <a:lnTo>
                  <a:pt x="0" y="1289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Go Live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84" name="CustomShape 17"/>
          <p:cNvSpPr/>
          <p:nvPr/>
        </p:nvSpPr>
        <p:spPr>
          <a:xfrm>
            <a:off x="8136000" y="4491720"/>
            <a:ext cx="1872000" cy="463680"/>
          </a:xfrm>
          <a:custGeom>
            <a:avLst/>
            <a:gdLst/>
            <a:ahLst/>
            <a:rect l="0" t="0" r="r" b="b"/>
            <a:pathLst>
              <a:path w="5202" h="1290">
                <a:moveTo>
                  <a:pt x="1300" y="0"/>
                </a:moveTo>
                <a:lnTo>
                  <a:pt x="5201" y="0"/>
                </a:lnTo>
                <a:lnTo>
                  <a:pt x="3900" y="1289"/>
                </a:lnTo>
                <a:lnTo>
                  <a:pt x="0" y="1289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Logout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85" name="CustomShape 18"/>
          <p:cNvSpPr/>
          <p:nvPr/>
        </p:nvSpPr>
        <p:spPr>
          <a:xfrm>
            <a:off x="5472000" y="4491720"/>
            <a:ext cx="1872000" cy="463680"/>
          </a:xfrm>
          <a:custGeom>
            <a:avLst/>
            <a:gdLst/>
            <a:ahLst/>
            <a:rect l="0" t="0" r="r" b="b"/>
            <a:pathLst>
              <a:path w="5202" h="1290">
                <a:moveTo>
                  <a:pt x="1300" y="0"/>
                </a:moveTo>
                <a:lnTo>
                  <a:pt x="5201" y="0"/>
                </a:lnTo>
                <a:lnTo>
                  <a:pt x="3900" y="1289"/>
                </a:lnTo>
                <a:lnTo>
                  <a:pt x="0" y="1289"/>
                </a:lnTo>
                <a:lnTo>
                  <a:pt x="1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Upload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86" name="Line 19"/>
          <p:cNvSpPr/>
          <p:nvPr/>
        </p:nvSpPr>
        <p:spPr>
          <a:xfrm>
            <a:off x="1728000" y="4684680"/>
            <a:ext cx="129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0"/>
          <p:cNvSpPr/>
          <p:nvPr/>
        </p:nvSpPr>
        <p:spPr>
          <a:xfrm>
            <a:off x="4392000" y="4723200"/>
            <a:ext cx="129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1"/>
          <p:cNvSpPr/>
          <p:nvPr/>
        </p:nvSpPr>
        <p:spPr>
          <a:xfrm>
            <a:off x="7128000" y="4703040"/>
            <a:ext cx="129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2"/>
          <p:cNvSpPr/>
          <p:nvPr/>
        </p:nvSpPr>
        <p:spPr>
          <a:xfrm>
            <a:off x="3816000" y="4008240"/>
            <a:ext cx="0" cy="463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3"/>
          <p:cNvSpPr/>
          <p:nvPr/>
        </p:nvSpPr>
        <p:spPr>
          <a:xfrm>
            <a:off x="6552000" y="4008240"/>
            <a:ext cx="0" cy="463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4"/>
          <p:cNvSpPr/>
          <p:nvPr/>
        </p:nvSpPr>
        <p:spPr>
          <a:xfrm>
            <a:off x="2736000" y="5380200"/>
            <a:ext cx="1728000" cy="464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Get Streaming Key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92" name="CustomShape 25"/>
          <p:cNvSpPr/>
          <p:nvPr/>
        </p:nvSpPr>
        <p:spPr>
          <a:xfrm>
            <a:off x="5472000" y="5380200"/>
            <a:ext cx="1728000" cy="464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Upload Courses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93" name="Line 26"/>
          <p:cNvSpPr/>
          <p:nvPr/>
        </p:nvSpPr>
        <p:spPr>
          <a:xfrm>
            <a:off x="9000000" y="4955400"/>
            <a:ext cx="0" cy="4640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7"/>
          <p:cNvSpPr/>
          <p:nvPr/>
        </p:nvSpPr>
        <p:spPr>
          <a:xfrm>
            <a:off x="3528000" y="4935960"/>
            <a:ext cx="0" cy="463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8"/>
          <p:cNvSpPr/>
          <p:nvPr/>
        </p:nvSpPr>
        <p:spPr>
          <a:xfrm>
            <a:off x="6264000" y="4935960"/>
            <a:ext cx="0" cy="46368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9"/>
          <p:cNvSpPr/>
          <p:nvPr/>
        </p:nvSpPr>
        <p:spPr>
          <a:xfrm>
            <a:off x="8136000" y="5380200"/>
            <a:ext cx="1728000" cy="464040"/>
          </a:xfrm>
          <a:custGeom>
            <a:avLst/>
            <a:gdLst/>
            <a:ahLst/>
            <a:rect l="0" t="0" r="r" b="b"/>
            <a:pathLst>
              <a:path w="4802" h="1291">
                <a:moveTo>
                  <a:pt x="215" y="0"/>
                </a:moveTo>
                <a:cubicBezTo>
                  <a:pt x="107" y="0"/>
                  <a:pt x="0" y="107"/>
                  <a:pt x="0" y="215"/>
                </a:cubicBezTo>
                <a:lnTo>
                  <a:pt x="0" y="1075"/>
                </a:lnTo>
                <a:cubicBezTo>
                  <a:pt x="0" y="1182"/>
                  <a:pt x="107" y="1290"/>
                  <a:pt x="215" y="1290"/>
                </a:cubicBezTo>
                <a:lnTo>
                  <a:pt x="4586" y="1290"/>
                </a:lnTo>
                <a:cubicBezTo>
                  <a:pt x="4693" y="1290"/>
                  <a:pt x="4801" y="1182"/>
                  <a:pt x="4801" y="1075"/>
                </a:cubicBezTo>
                <a:lnTo>
                  <a:pt x="4801" y="215"/>
                </a:lnTo>
                <a:cubicBezTo>
                  <a:pt x="4801" y="107"/>
                  <a:pt x="4693" y="0"/>
                  <a:pt x="4586" y="0"/>
                </a:cubicBezTo>
                <a:lnTo>
                  <a:pt x="21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200" spc="-1" strike="noStrike">
                <a:latin typeface="Source Sans Pro"/>
              </a:rPr>
              <a:t>Logout</a:t>
            </a:r>
            <a:endParaRPr b="0" lang="en-IN" sz="1200" spc="-1" strike="noStrike">
              <a:latin typeface="Source Sans Pro"/>
            </a:endParaRPr>
          </a:p>
        </p:txBody>
      </p:sp>
      <p:sp>
        <p:nvSpPr>
          <p:cNvPr id="197" name="Line 30"/>
          <p:cNvSpPr/>
          <p:nvPr/>
        </p:nvSpPr>
        <p:spPr>
          <a:xfrm>
            <a:off x="792000" y="5844240"/>
            <a:ext cx="0" cy="3092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1"/>
          <p:cNvSpPr/>
          <p:nvPr/>
        </p:nvSpPr>
        <p:spPr>
          <a:xfrm>
            <a:off x="3528000" y="5844240"/>
            <a:ext cx="0" cy="3092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2"/>
          <p:cNvSpPr/>
          <p:nvPr/>
        </p:nvSpPr>
        <p:spPr>
          <a:xfrm>
            <a:off x="6264000" y="5844240"/>
            <a:ext cx="0" cy="30924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3"/>
          <p:cNvSpPr/>
          <p:nvPr/>
        </p:nvSpPr>
        <p:spPr>
          <a:xfrm flipV="1">
            <a:off x="756000" y="6114600"/>
            <a:ext cx="8172000" cy="77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34"/>
          <p:cNvSpPr/>
          <p:nvPr/>
        </p:nvSpPr>
        <p:spPr>
          <a:xfrm flipV="1">
            <a:off x="8964720" y="5844240"/>
            <a:ext cx="0" cy="3092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35"/>
          <p:cNvSpPr/>
          <p:nvPr/>
        </p:nvSpPr>
        <p:spPr>
          <a:xfrm flipV="1">
            <a:off x="4968000" y="3679560"/>
            <a:ext cx="0" cy="30924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Limitations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High speed internet required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Media encoder for webapp required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Server with high processing power required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800" spc="-1" strike="noStrike">
                <a:solidFill>
                  <a:srgbClr val="ffffff"/>
                </a:solidFill>
                <a:latin typeface="Source Sans Pro Black"/>
              </a:rPr>
              <a:t>Frameworks, Packages, Libraries, Tools used</a:t>
            </a:r>
            <a:endParaRPr b="1" lang="en-IN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For WebApp: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Front-end: ReactJS, axios, video.js, react-router-dom, react-toastify, reactstrap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  <a:ea typeface="源ノ角ゴシック Normal"/>
              </a:rPr>
              <a:t>Background: NodeJS, Express.js, passport.js, Node Media Server, </a:t>
            </a: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FFMPEG, fs, multer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Tools: OBS Studio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For Mobile App: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Android Studio, Java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Scope of the project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In university, college, schools, coaching institutes, etc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Online educational platform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Online problem solving platform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Learning outcome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 learned some of the trending frameworks like ReactJS and NodeJS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 learned about different protocols like RTMP and RTSP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 learned about HLS, nginx server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 learned how to connect Frontend with Backend using HTTP requests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Further Planning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Imporvement in UI/UX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Chat option when live streaming is on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Watch the uploaded course by user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Live stream from mobile device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Access control of users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Monetization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Outline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What is LearnIt?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Why LearnIt?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How I designed and built LearnIt?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References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Courses referred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React – The Complete Guide (incl Hooks, React Router, Redux)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Javascript Essentials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NodeJS – The Complete Guide (incl MVC, REST APIs, GraphQL)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References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https://www.youtube.com/watch?v=qY4XCkTqONw&amp;feature=emb_title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https://github.com/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https://stackoverflow.com/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Github Repository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For project contribution, management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and commit history, visit my open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source project on github by visiting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below link. And don’t forget to star </a:t>
            </a: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the project ;-)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2c3e50"/>
                </a:solidFill>
                <a:latin typeface="Source Sans Pro Semibold"/>
              </a:rPr>
              <a:t>https://github.com/chirayu-joshi/learnIt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Thank you...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Motivation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Technical geek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Used YouTube for learning (Telusko)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Then took course on Udemy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Found live streaming feature missing in Udemy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What is LearnIt?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Unique Study Platform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Learn from mentors in real time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Teach anyone in real time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Upload courses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Project Goal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To create an online platform for learning and teaching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Live learning for better learning experience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Interactive online class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Project Description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Login page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008000" y="2664000"/>
            <a:ext cx="8083440" cy="399708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Registration page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161720" y="2820240"/>
            <a:ext cx="7838280" cy="387576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Home page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79560" y="2592000"/>
            <a:ext cx="8308440" cy="410400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Go Live page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36000" y="2638080"/>
            <a:ext cx="8352000" cy="412992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2020-03-05T12:10:06Z</dcterms:created>
  <dc:creator/>
  <dc:description/>
  <dc:language>en-IN</dc:language>
  <cp:lastModifiedBy/>
  <dcterms:modified xsi:type="dcterms:W3CDTF">2020-03-05T15:37:24Z</dcterms:modified>
  <cp:revision>2</cp:revision>
  <dc:subject/>
  <dc:title>Midnightblue</dc:title>
</cp:coreProperties>
</file>