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21"/>
    <p:restoredTop sz="96047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newyork.us/api/views/833y-fsy8/rows.csv?accessType=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rayuparikh/CU_DS_Files" TargetMode="External"/><Relationship Id="rId2" Type="http://schemas.openxmlformats.org/officeDocument/2006/relationships/hyperlink" Target="https://data.cityofnewyork.us/api/views/833y-fsy8/rows.csv?accessType=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0F2E-EF23-A644-B969-3B00834BD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NYPD shooing incidents dataset 2006-2020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F1D2A-DBE6-FB4D-B4D0-3020FC4FA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Created by Chirayu Parikh</a:t>
            </a:r>
            <a:br>
              <a:rPr lang="en-US" dirty="0"/>
            </a:br>
            <a:r>
              <a:rPr lang="en-US" dirty="0"/>
              <a:t>University of Colorado – Boulder</a:t>
            </a:r>
            <a:br>
              <a:rPr lang="en-US" dirty="0"/>
            </a:br>
            <a:r>
              <a:rPr lang="en-US" dirty="0"/>
              <a:t>Data Science (DTSA 5301) Assignment</a:t>
            </a:r>
          </a:p>
        </p:txBody>
      </p:sp>
    </p:spTree>
    <p:extLst>
      <p:ext uri="{BB962C8B-B14F-4D97-AF65-F5344CB8AC3E}">
        <p14:creationId xmlns:p14="http://schemas.microsoft.com/office/powerpoint/2010/main" val="133273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6522-6C6F-3B41-A97C-97A8654F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NYPD Shooting Incidents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14649-2749-BA42-ABF6-953A8E71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Publicly available dataset in CSV format: </a:t>
            </a:r>
            <a:r>
              <a:rPr lang="en-US" dirty="0">
                <a:hlinkClick r:id="rId2"/>
              </a:rPr>
              <a:t>https://data.cityofnewyork.us/api/views/833y-fsy8/rows.csv?accessType=DOWNLOAD</a:t>
            </a:r>
            <a:endParaRPr lang="en-US" dirty="0"/>
          </a:p>
          <a:p>
            <a:r>
              <a:rPr lang="en-US" dirty="0"/>
              <a:t>Data is collected from Jan 2006 to Dec 2020</a:t>
            </a:r>
          </a:p>
          <a:p>
            <a:r>
              <a:rPr lang="en-US" dirty="0"/>
              <a:t>Includes fields such as Data and time of the incident, Borough, perpetrators and victims sex and racial details</a:t>
            </a:r>
          </a:p>
          <a:p>
            <a:r>
              <a:rPr lang="en-US" dirty="0"/>
              <a:t>Other details such as location (</a:t>
            </a:r>
            <a:r>
              <a:rPr lang="en-US" dirty="0" err="1"/>
              <a:t>lat</a:t>
            </a:r>
            <a:r>
              <a:rPr lang="en-US" dirty="0"/>
              <a:t> and long coordinates) are not required for our analysis</a:t>
            </a:r>
          </a:p>
          <a:p>
            <a:r>
              <a:rPr lang="en-US" dirty="0"/>
              <a:t>Analysis does using R Markdown with visualization and a model to predict victim's race with the most occurrences in the data set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4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6CE5-04BE-B64C-8CD9-82AC4E67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shooting Incidents per borough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AE7555-F61D-9240-81EA-EAC6AD59C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971" y="2171700"/>
            <a:ext cx="5798457" cy="3581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E5097-DCD1-E248-B8FF-8C6EAD3AA78B}"/>
              </a:ext>
            </a:extLst>
          </p:cNvPr>
          <p:cNvSpPr txBox="1"/>
          <p:nvPr/>
        </p:nvSpPr>
        <p:spPr>
          <a:xfrm>
            <a:off x="1371600" y="5973679"/>
            <a:ext cx="9895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Brooklyn has the highest number of incidents follows by </a:t>
            </a:r>
            <a:r>
              <a:rPr lang="en-US" dirty="0" err="1"/>
              <a:t>Bornx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As expected Staten Island is the lowest</a:t>
            </a:r>
          </a:p>
        </p:txBody>
      </p:sp>
    </p:spTree>
    <p:extLst>
      <p:ext uri="{BB962C8B-B14F-4D97-AF65-F5344CB8AC3E}">
        <p14:creationId xmlns:p14="http://schemas.microsoft.com/office/powerpoint/2010/main" val="351152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CD8B-7579-F042-8899-F57773E1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break down of shooting incidents in NYC from 2006 to 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6DEC58-FAB4-CC41-A50A-5B5B37258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752" y="2171700"/>
            <a:ext cx="5798457" cy="3581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CFA714-368B-7F43-BF98-E286C53F62A4}"/>
              </a:ext>
            </a:extLst>
          </p:cNvPr>
          <p:cNvSpPr txBox="1"/>
          <p:nvPr/>
        </p:nvSpPr>
        <p:spPr>
          <a:xfrm>
            <a:off x="1371600" y="5937585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In general we see a downward trend in the number of shooting incidents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Big Spike in 2020</a:t>
            </a:r>
          </a:p>
        </p:txBody>
      </p:sp>
    </p:spTree>
    <p:extLst>
      <p:ext uri="{BB962C8B-B14F-4D97-AF65-F5344CB8AC3E}">
        <p14:creationId xmlns:p14="http://schemas.microsoft.com/office/powerpoint/2010/main" val="18271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8D45-1C9F-CF43-944B-F29EE567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at the 2020 Spike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7C4247-32D6-4F45-BDA0-37F69D7D7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971" y="1558089"/>
            <a:ext cx="5798457" cy="3581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A396D-50EE-CB4E-83F9-A5FE6EB492FE}"/>
              </a:ext>
            </a:extLst>
          </p:cNvPr>
          <p:cNvSpPr txBox="1"/>
          <p:nvPr/>
        </p:nvSpPr>
        <p:spPr>
          <a:xfrm>
            <a:off x="1371600" y="5426242"/>
            <a:ext cx="10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 close look at monthly number per year shows June, July and August had the </a:t>
            </a:r>
            <a:r>
              <a:rPr lang="en-US" dirty="0" err="1"/>
              <a:t>higest</a:t>
            </a:r>
            <a:r>
              <a:rPr lang="en-US" dirty="0"/>
              <a:t> number of incidents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This possibly co-insides with the killing of </a:t>
            </a:r>
            <a:r>
              <a:rPr lang="en-US" dirty="0" err="1"/>
              <a:t>Geroge</a:t>
            </a:r>
            <a:r>
              <a:rPr lang="en-US" dirty="0"/>
              <a:t> Floyd and the riots that followed in the aftermath</a:t>
            </a:r>
          </a:p>
        </p:txBody>
      </p:sp>
    </p:spTree>
    <p:extLst>
      <p:ext uri="{BB962C8B-B14F-4D97-AF65-F5344CB8AC3E}">
        <p14:creationId xmlns:p14="http://schemas.microsoft.com/office/powerpoint/2010/main" val="312146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2F7C-1DA4-3941-9C51-D4C73226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missing data points for perpetrators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1F5B-3F03-8F40-A009-9DD7FB27B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see some ‘NA’ for some data point relating to perpetrators</a:t>
            </a:r>
          </a:p>
          <a:p>
            <a:r>
              <a:rPr lang="en-US" dirty="0"/>
              <a:t>Probably because information about the perpetrator is still not yet known</a:t>
            </a:r>
          </a:p>
          <a:p>
            <a:r>
              <a:rPr lang="en-US" dirty="0"/>
              <a:t>For example, if there was a shooting event and by the time it was reported the perpetrator(s) could have fled the scene</a:t>
            </a:r>
          </a:p>
          <a:p>
            <a:r>
              <a:rPr lang="en-US" dirty="0"/>
              <a:t>We can see this in perpetrator’s Age and Race field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D0517-2154-D548-AE43-852BBD12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90" y="4472739"/>
            <a:ext cx="3329407" cy="2056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BE0C19-2001-1A48-AA4B-51A26C5B3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95" y="4472739"/>
            <a:ext cx="3329406" cy="20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3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311D-C5F9-854A-A216-1D36288F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Naive Model to do a simple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9FA8-1897-7B48-B94D-AEE91D316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victim's race with the most occurrences in the data set</a:t>
            </a:r>
          </a:p>
          <a:p>
            <a:r>
              <a:rPr lang="en-US" dirty="0"/>
              <a:t>Create a train and test datasets</a:t>
            </a:r>
          </a:p>
          <a:p>
            <a:r>
              <a:rPr lang="en-US" dirty="0"/>
              <a:t>First we run the model on train dataset</a:t>
            </a:r>
          </a:p>
          <a:p>
            <a:r>
              <a:rPr lang="en-US" dirty="0"/>
              <a:t>We then use the test dataset to find the accuracy of the model</a:t>
            </a:r>
          </a:p>
          <a:p>
            <a:r>
              <a:rPr lang="en-US" dirty="0"/>
              <a:t>In our analysis we found the model accuracy was 71 percent </a:t>
            </a:r>
          </a:p>
          <a:p>
            <a:r>
              <a:rPr lang="en-US" dirty="0"/>
              <a:t>There is a scope of improvement</a:t>
            </a:r>
          </a:p>
        </p:txBody>
      </p:sp>
    </p:spTree>
    <p:extLst>
      <p:ext uri="{BB962C8B-B14F-4D97-AF65-F5344CB8AC3E}">
        <p14:creationId xmlns:p14="http://schemas.microsoft.com/office/powerpoint/2010/main" val="43183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A70B-85C3-9243-844A-49828049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thoughts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44A5B-F1BE-4047-8ED4-6D96FAE3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gives an overall “Big Picture” view of the shooting incidents in NYC</a:t>
            </a:r>
          </a:p>
          <a:p>
            <a:r>
              <a:rPr lang="en-US" dirty="0"/>
              <a:t>This needs to be combined with other datasets (i.e. socio-economic, </a:t>
            </a:r>
            <a:r>
              <a:rPr lang="en-US" dirty="0" err="1"/>
              <a:t>etc</a:t>
            </a:r>
            <a:r>
              <a:rPr lang="en-US" dirty="0"/>
              <a:t>) to get specific trends and patterns on shootings</a:t>
            </a:r>
          </a:p>
          <a:p>
            <a:r>
              <a:rPr lang="en-US" dirty="0"/>
              <a:t>Location data was not used, since it’s out of scope for this analysis</a:t>
            </a:r>
          </a:p>
          <a:p>
            <a:r>
              <a:rPr lang="en-US" dirty="0"/>
              <a:t>Brooklyn has the highest number of incidents followed by Bronx</a:t>
            </a:r>
          </a:p>
          <a:p>
            <a:r>
              <a:rPr lang="en-US" dirty="0"/>
              <a:t>In general a downward trend, expect for a spike in 2020</a:t>
            </a:r>
          </a:p>
          <a:p>
            <a:r>
              <a:rPr lang="en-US" dirty="0"/>
              <a:t>Spike possibly related to aftermath of George Floyd killing and riots that followed</a:t>
            </a:r>
          </a:p>
          <a:p>
            <a:r>
              <a:rPr lang="en-US" dirty="0"/>
              <a:t>The Naive Model used for prediction is not accurate and a better model should be explored</a:t>
            </a:r>
          </a:p>
        </p:txBody>
      </p:sp>
    </p:spTree>
    <p:extLst>
      <p:ext uri="{BB962C8B-B14F-4D97-AF65-F5344CB8AC3E}">
        <p14:creationId xmlns:p14="http://schemas.microsoft.com/office/powerpoint/2010/main" val="100651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0074-A410-084D-857C-E140D70D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81C9-FA75-2240-AF8D-F5FCA97BC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in CSV format: </a:t>
            </a:r>
            <a:r>
              <a:rPr lang="en-US" dirty="0">
                <a:hlinkClick r:id="rId2"/>
              </a:rPr>
              <a:t>https://data.cityofnewyork.us/api/views/833y-fsy8/rows.csv?accessType=DOWNLOAD </a:t>
            </a:r>
            <a:endParaRPr lang="en-US" dirty="0"/>
          </a:p>
          <a:p>
            <a:r>
              <a:rPr lang="en-US" dirty="0"/>
              <a:t>Project GitHub link: </a:t>
            </a:r>
            <a:r>
              <a:rPr lang="en-US" dirty="0">
                <a:hlinkClick r:id="rId3"/>
              </a:rPr>
              <a:t>https://github.com/chirayuparikh/CU_DS_Files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585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1318</TotalTime>
  <Words>501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Franklin Gothic Book</vt:lpstr>
      <vt:lpstr>Wingdings</vt:lpstr>
      <vt:lpstr>Crop</vt:lpstr>
      <vt:lpstr>Analyzing NYPD shooing incidents dataset 2006-2020</vt:lpstr>
      <vt:lpstr>NYPD Shooting Incidents Dataset</vt:lpstr>
      <vt:lpstr>Number of shooting Incidents per borough</vt:lpstr>
      <vt:lpstr>Yearly break down of shooting incidents in NYC from 2006 to 2020</vt:lpstr>
      <vt:lpstr>Closer look at the 2020 Spike</vt:lpstr>
      <vt:lpstr>Some missing data points for perpetrators</vt:lpstr>
      <vt:lpstr>Using Naive Model to do a simple prediction</vt:lpstr>
      <vt:lpstr>Concluding thoughts </vt:lpstr>
      <vt:lpstr>Resources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NYPD shooing incidents dataset 2006-2020</dc:title>
  <dc:creator>Chirayu Parikh</dc:creator>
  <cp:lastModifiedBy>Chirayu Parikh</cp:lastModifiedBy>
  <cp:revision>10</cp:revision>
  <dcterms:created xsi:type="dcterms:W3CDTF">2021-05-30T22:40:52Z</dcterms:created>
  <dcterms:modified xsi:type="dcterms:W3CDTF">2021-05-31T20:38:54Z</dcterms:modified>
</cp:coreProperties>
</file>