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FF2CE6-7F74-467A-B871-82FDC232AE5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4EBAF1-1CDE-4DE9-BBBD-3D516A6ABB0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C90E3A-5D99-4529-94C9-9520B66FB20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36C70C-387F-46E6-9FD7-B90B325438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296080"/>
            <a:ext cx="10972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296080"/>
            <a:ext cx="10972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296080"/>
            <a:ext cx="10972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296080"/>
            <a:ext cx="10972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838080" y="6446520"/>
            <a:ext cx="877320" cy="25236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10979640" y="6458760"/>
            <a:ext cx="748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6D06D781-2774-45AB-BB1E-9089C1EA07C2}" type="slidenum">
              <a:rPr b="0" lang="en-US" sz="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Sixth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Seventh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0" y="4800600"/>
            <a:ext cx="12191760" cy="2057040"/>
          </a:xfrm>
          <a:prstGeom prst="rect">
            <a:avLst/>
          </a:prstGeom>
        </p:spPr>
        <p:txBody>
          <a:bodyPr tIns="36576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Master title style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tretch/>
        </p:blipFill>
        <p:spPr>
          <a:xfrm>
            <a:off x="838080" y="6446520"/>
            <a:ext cx="877320" cy="2523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0979640" y="6458760"/>
            <a:ext cx="748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A78DFADF-6C94-4B06-8D5F-1913B519D566}" type="slidenum">
              <a:rPr b="0" lang="en-US" sz="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26546d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Master title style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Sixth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Seventh Outline LevelClick to edit Master text styles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2286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571680" indent="-228240">
              <a:lnSpc>
                <a:spcPct val="100000"/>
              </a:lnSpc>
              <a:buClr>
                <a:srgbClr val="262626"/>
              </a:buClr>
              <a:buFont typeface="Proxima Nova Lt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6002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057400" indent="-2282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54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2"/>
          <a:stretch/>
        </p:blipFill>
        <p:spPr>
          <a:xfrm>
            <a:off x="838080" y="6446520"/>
            <a:ext cx="877320" cy="252360"/>
          </a:xfrm>
          <a:prstGeom prst="rect">
            <a:avLst/>
          </a:prstGeom>
          <a:ln>
            <a:noFill/>
          </a:ln>
        </p:spPr>
      </p:pic>
      <p:sp>
        <p:nvSpPr>
          <p:cNvPr id="77" name="CustomShape 1" hidden="1"/>
          <p:cNvSpPr/>
          <p:nvPr/>
        </p:nvSpPr>
        <p:spPr>
          <a:xfrm>
            <a:off x="10979640" y="6458760"/>
            <a:ext cx="748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EA013E16-3895-4FD0-821A-A63C49012A7B}" type="slidenum"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09480" y="1122480"/>
            <a:ext cx="109724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3"/>
          <a:stretch/>
        </p:blipFill>
        <p:spPr>
          <a:xfrm>
            <a:off x="5383440" y="5758200"/>
            <a:ext cx="1424880" cy="410040"/>
          </a:xfrm>
          <a:prstGeom prst="rect">
            <a:avLst/>
          </a:prstGeom>
          <a:ln>
            <a:noFill/>
          </a:ln>
        </p:spPr>
      </p:pic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ad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7" descr=""/>
          <p:cNvPicPr/>
          <p:nvPr/>
        </p:nvPicPr>
        <p:blipFill>
          <a:blip r:embed="rId2"/>
          <a:stretch/>
        </p:blipFill>
        <p:spPr>
          <a:xfrm>
            <a:off x="838080" y="6446520"/>
            <a:ext cx="877320" cy="2523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 hidden="1"/>
          <p:cNvSpPr/>
          <p:nvPr/>
        </p:nvSpPr>
        <p:spPr>
          <a:xfrm>
            <a:off x="10979640" y="6458760"/>
            <a:ext cx="748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4E0CDA26-890E-4D12-9BE8-748D4D430B8E}" type="slidenum">
              <a:rPr b="0" lang="en-US" sz="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09480" y="1854360"/>
            <a:ext cx="10972440" cy="3149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Master title style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3"/>
          <a:stretch/>
        </p:blipFill>
        <p:spPr>
          <a:xfrm>
            <a:off x="5383440" y="5758200"/>
            <a:ext cx="1424880" cy="410040"/>
          </a:xfrm>
          <a:prstGeom prst="rect">
            <a:avLst/>
          </a:prstGeom>
          <a:ln>
            <a:noFill/>
          </a:ln>
        </p:spPr>
      </p:pic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Placeholder 5" descr=""/>
          <p:cNvPicPr/>
          <p:nvPr/>
        </p:nvPicPr>
        <p:blipFill>
          <a:blip r:embed="rId1"/>
          <a:srcRect l="0" t="7806" r="0" b="780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0" y="4800600"/>
            <a:ext cx="12191760" cy="2057040"/>
          </a:xfrm>
          <a:prstGeom prst="rect">
            <a:avLst/>
          </a:prstGeom>
          <a:solidFill>
            <a:srgbClr val="26546d">
              <a:alpha val="90000"/>
            </a:srgbClr>
          </a:solidFill>
          <a:ln>
            <a:noFill/>
          </a:ln>
        </p:spPr>
        <p:txBody>
          <a:bodyPr tIns="36576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MNIST With Not-So-Deep Neural Networks</a:t>
            </a:r>
            <a:endParaRPr b="0" lang="en-US" sz="3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0" y="5872320"/>
            <a:ext cx="12191760" cy="985320"/>
          </a:xfrm>
          <a:prstGeom prst="rect">
            <a:avLst/>
          </a:prstGeom>
          <a:noFill/>
          <a:ln>
            <a:noFill/>
          </a:ln>
        </p:spPr>
        <p:txBody>
          <a:bodyPr tIns="182880"/>
          <a:p>
            <a:pPr algn="ctr">
              <a:lnSpc>
                <a:spcPct val="100000"/>
              </a:lnSpc>
            </a:pPr>
            <a:r>
              <a:rPr b="1" lang="en-US" sz="1600" spc="199" strike="noStrike" cap="all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UCSB, January 12, 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26546d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MNIST Dataset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16760" y="1501200"/>
            <a:ext cx="5866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A collection of handwritten numerical characters with labels.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Each image is greyscale (1-channel) and 28x28.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The dataset is large (70000 labeled images) separated into a 60000 training images and 10000 testing images.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Goal is to build a model that will learn to predict the labels by showing it many examples.</a:t>
            </a:r>
            <a:endParaRPr b="0" lang="en-US" sz="2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7136640" y="1825560"/>
            <a:ext cx="4359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26546d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Feed Forwards Neural Networks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2328840" y="1825560"/>
            <a:ext cx="7534080" cy="36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26546d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Feed Forwards Neural Networks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A highly descriptive statistical model. 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Represented as a computational graph with nodes arranged in layers and edges connecting nodes in adjacent layers.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First layer is called the input layer. Last node is called the output layer.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  <a:p>
            <a:pPr marL="343080" indent="-3427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Today, I’ve provided a black box implementation this for you to use. If we have time, we can talk about the mathematical details on how these work.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09480" y="1854360"/>
            <a:ext cx="10972440" cy="3149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https://github.com/hmfrank/sbhacks_mnist.git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Application>LibreOffice/5.1.6.2$Linux_X86_64 LibreOffice_project/10m0$Build-2</Application>
  <Words>161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2014-12-03T02:19:12Z</dcterms:created>
  <dc:creator>Gary Wong</dc:creator>
  <dc:description/>
  <dc:language>en-US</dc:language>
  <cp:lastModifiedBy/>
  <dcterms:modified xsi:type="dcterms:W3CDTF">2019-01-11T11:31:50Z</dcterms:modified>
  <cp:revision>267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