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5d5c288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5d5c288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d5d5c288a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d5d5c288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d5d5c288a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d5d5c288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d5d5c288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d5d5c288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d5d5c288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d5d5c288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d5d5c288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d5d5c288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d5d5c288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d5d5c288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100"/>
              <a:buFont typeface="Courier New"/>
              <a:buAutoNum type="arabicPeriod"/>
            </a:pPr>
            <a:r>
              <a:rPr lang="en">
                <a:solidFill>
                  <a:srgbClr val="212529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which python outside and inside</a:t>
            </a:r>
            <a:endParaRPr>
              <a:solidFill>
                <a:srgbClr val="212529"/>
              </a:solidFill>
              <a:highlight>
                <a:srgbClr val="F6F6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100"/>
              <a:buFont typeface="Courier New"/>
              <a:buAutoNum type="arabicPeriod"/>
            </a:pPr>
            <a:r>
              <a:t/>
            </a:r>
            <a:endParaRPr>
              <a:solidFill>
                <a:srgbClr val="212529"/>
              </a:solidFill>
              <a:highlight>
                <a:srgbClr val="F6F6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5d5c288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5d5c288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d5d5c288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d5d5c288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5d5c288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5d5c288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5d5c288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5d5c288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nda.io/docs/user-guide/install/index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mfrank/sbhacks_mnis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python.org/3/tutorial/venv.html" TargetMode="External"/><Relationship Id="rId4" Type="http://schemas.openxmlformats.org/officeDocument/2006/relationships/hyperlink" Target="https://realpython.com/python-virtual-environments-a-primer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nda.io/docs/user-guide/tasks/manage-environment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Python Toolkit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UCSB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50" y="1112000"/>
            <a:ext cx="8839201" cy="341162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>
            <p:ph type="title"/>
          </p:nvPr>
        </p:nvSpPr>
        <p:spPr>
          <a:xfrm>
            <a:off x="304800" y="1491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Architecture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vs POST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Create, Update, Delete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size limit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Safe and idempotent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 in the 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 limit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subTitle"/>
          </p:nvPr>
        </p:nvSpPr>
        <p:spPr>
          <a:xfrm>
            <a:off x="1680300" y="3049450"/>
            <a:ext cx="5897400" cy="13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and share documents that contain live code, equations, visualizations and narrative text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359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236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 Installation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Install Anaconda: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https://conda.io/docs/user-guide/install/index.html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https://github.com/hmfrank/sbhacks_mnist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Environment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self-contained directory tree that contains a Python installation for a particular version of Python, plus a number of additional packages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Venv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https://docs.python.org/3/tutorial/venv.html</a:t>
            </a:r>
            <a:r>
              <a:rPr lang="en"/>
              <a:t> </a:t>
            </a:r>
            <a:br>
              <a:rPr lang="en"/>
            </a:br>
            <a:r>
              <a:rPr lang="en"/>
              <a:t>Also Install Virtual Environment Wrapper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https://realpython.com/python-virtual-environments-a-primer/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Environment - Conda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Conda command - conda create --name &lt;virtualenv name&gt;  python=&lt;version&gt;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Example: conda create --name 3point6 python=3.6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Conda: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https://conda.io/docs/user-guide/tasks/manage-environments.html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Activate environment: conda activate workshop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Deactivate: conda deactivate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Remove environment: conda env remove --name &lt;name&gt;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development server and debugger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unit testing support</a:t>
            </a:r>
            <a:endParaRPr/>
          </a:p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-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 micro framework for Python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 install flask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conda install flask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