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152" autoAdjust="0"/>
    <p:restoredTop sz="94660"/>
  </p:normalViewPr>
  <p:slideViewPr>
    <p:cSldViewPr>
      <p:cViewPr varScale="1">
        <p:scale>
          <a:sx n="83" d="100"/>
          <a:sy n="83" d="100"/>
        </p:scale>
        <p:origin x="-145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u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17" name="Subtitlu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o-RO" smtClean="0"/>
              <a:t>Faceți clic pentru editarea stilului de subtitlu al coordonatorului</a:t>
            </a:r>
            <a:endParaRPr kumimoji="0" lang="en-US"/>
          </a:p>
        </p:txBody>
      </p:sp>
      <p:sp>
        <p:nvSpPr>
          <p:cNvPr id="30" name="Substituent dată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01/17/2019</a:t>
            </a:fld>
            <a:endParaRPr lang="en-US"/>
          </a:p>
        </p:txBody>
      </p:sp>
      <p:sp>
        <p:nvSpPr>
          <p:cNvPr id="19" name="Substituent subsol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ubstituent număr diapozitiv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o-RO" smtClean="0"/>
              <a:t>Faceți clic pentru a edita stilurile de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01/17/2019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o-RO" smtClean="0"/>
              <a:t>Faceți clic pentru a edita stilurile de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01/17/2019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o-RO" smtClean="0"/>
              <a:t>Faceți clic pentru a edita stilurile de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01/17/2019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o-RO" smtClean="0"/>
              <a:t>Faceți clic pentru a edita stilurile de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01/17/2019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o-RO" smtClean="0"/>
              <a:t>Faceți clic pentru a edita stilurile de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o-RO" smtClean="0"/>
              <a:t>Faceți clic pentru a edita stilurile de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01/17/2019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o-RO" smtClean="0"/>
              <a:t>Faceți clic pentru a edita stilurile de text Coordonator</a:t>
            </a:r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o-RO" smtClean="0"/>
              <a:t>Faceți clic pentru a edita stilurile de text Coordonator</a:t>
            </a:r>
          </a:p>
        </p:txBody>
      </p:sp>
      <p:sp>
        <p:nvSpPr>
          <p:cNvPr id="5" name="Substituent conținut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o-RO" smtClean="0"/>
              <a:t>Faceți clic pentru a edita stilurile de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o-RO" smtClean="0"/>
              <a:t>Faceți clic pentru a edita stilurile de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01/17/2019</a:t>
            </a:fld>
            <a:endParaRPr lang="en-US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01/17/2019</a:t>
            </a:fld>
            <a:endParaRPr lang="en-US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01/17/2019</a:t>
            </a:fld>
            <a:endParaRPr lang="en-US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o-RO" smtClean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o-RO" smtClean="0"/>
              <a:t>Faceți clic pentru a edita stilurile de text Coordonator</a:t>
            </a:r>
          </a:p>
          <a:p>
            <a:pPr lvl="1" eaLnBrk="1" latinLnBrk="0" hangingPunct="1"/>
            <a:r>
              <a:rPr lang="ro-RO" smtClean="0"/>
              <a:t>Al doilea nivel</a:t>
            </a:r>
          </a:p>
          <a:p>
            <a:pPr lvl="2" eaLnBrk="1" latinLnBrk="0" hangingPunct="1"/>
            <a:r>
              <a:rPr lang="ro-RO" smtClean="0"/>
              <a:t>Al treilea nivel</a:t>
            </a:r>
          </a:p>
          <a:p>
            <a:pPr lvl="3" eaLnBrk="1" latinLnBrk="0" hangingPunct="1"/>
            <a:r>
              <a:rPr lang="ro-RO" smtClean="0"/>
              <a:t>Al patrulea nivel</a:t>
            </a:r>
          </a:p>
          <a:p>
            <a:pPr lvl="4" eaLnBrk="1" latinLnBrk="0" hangingPunct="1"/>
            <a:r>
              <a:rPr lang="ro-RO" smtClean="0"/>
              <a:t>Al cincilea nivel</a:t>
            </a:r>
            <a:endParaRPr kumimoji="0" lang="en-US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01/17/2019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reptunghi cu un colţ tăiat şi rotunjit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unghi drept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o-RO" smtClean="0"/>
              <a:t>Faceți clic pentru a edita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01/17/2019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o-RO" smtClean="0"/>
              <a:t>Faceți clic pe pictogramă pentru a adăuga o imagine</a:t>
            </a:r>
            <a:endParaRPr kumimoji="0" lang="en-US" dirty="0"/>
          </a:p>
        </p:txBody>
      </p:sp>
      <p:sp>
        <p:nvSpPr>
          <p:cNvPr id="10" name="Formă liberă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ă liberă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ă liberă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ă liberă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ubstituent titlu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o-RO" smtClean="0"/>
              <a:t>Faceți clic pentru a edita stilul de titlu Coordonator</a:t>
            </a:r>
            <a:endParaRPr kumimoji="0" lang="en-US"/>
          </a:p>
        </p:txBody>
      </p:sp>
      <p:sp>
        <p:nvSpPr>
          <p:cNvPr id="30" name="Substituent text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o-RO" smtClean="0"/>
              <a:t>Faceți clic pentru a edita stilurile de text Coordonator</a:t>
            </a:r>
          </a:p>
          <a:p>
            <a:pPr lvl="1" eaLnBrk="1" latinLnBrk="0" hangingPunct="1"/>
            <a:r>
              <a:rPr kumimoji="0" lang="ro-RO" smtClean="0"/>
              <a:t>Al doilea nivel</a:t>
            </a:r>
          </a:p>
          <a:p>
            <a:pPr lvl="2" eaLnBrk="1" latinLnBrk="0" hangingPunct="1"/>
            <a:r>
              <a:rPr kumimoji="0" lang="ro-RO" smtClean="0"/>
              <a:t>Al treilea nivel</a:t>
            </a:r>
          </a:p>
          <a:p>
            <a:pPr lvl="3" eaLnBrk="1" latinLnBrk="0" hangingPunct="1"/>
            <a:r>
              <a:rPr kumimoji="0" lang="ro-RO" smtClean="0"/>
              <a:t>Al patrulea nivel</a:t>
            </a:r>
          </a:p>
          <a:p>
            <a:pPr lvl="4" eaLnBrk="1" latinLnBrk="0" hangingPunct="1"/>
            <a:r>
              <a:rPr kumimoji="0" lang="ro-RO" smtClean="0"/>
              <a:t>Al cincilea nivel</a:t>
            </a:r>
            <a:endParaRPr kumimoji="0" lang="en-US"/>
          </a:p>
        </p:txBody>
      </p:sp>
      <p:sp>
        <p:nvSpPr>
          <p:cNvPr id="10" name="Substituent dată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9E7B2AD-34D6-4093-8772-DC8079B6D005}" type="datetimeFigureOut">
              <a:rPr lang="en-US" smtClean="0"/>
              <a:pPr/>
              <a:t>01/17/2019</a:t>
            </a:fld>
            <a:endParaRPr lang="en-US"/>
          </a:p>
        </p:txBody>
      </p:sp>
      <p:sp>
        <p:nvSpPr>
          <p:cNvPr id="22" name="Substituent subsol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ubstituent număr diapozitiv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upar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ă liberă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ă liberă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571472" y="2143116"/>
            <a:ext cx="7851648" cy="1828800"/>
          </a:xfrm>
        </p:spPr>
        <p:txBody>
          <a:bodyPr/>
          <a:lstStyle/>
          <a:p>
            <a:pPr algn="ctr"/>
            <a:r>
              <a:rPr lang="en-US" dirty="0" smtClean="0"/>
              <a:t>Interactive learning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iv</a:t>
            </a:r>
            <a:r>
              <a:rPr lang="en-US" dirty="0" smtClean="0"/>
              <a:t>) A student can get in a room, but he needs a token        for this. </a:t>
            </a:r>
          </a:p>
          <a:p>
            <a:pPr>
              <a:buNone/>
            </a:pPr>
            <a:r>
              <a:rPr lang="en-US" dirty="0" smtClean="0"/>
              <a:t>	 v</a:t>
            </a:r>
            <a:r>
              <a:rPr lang="en-US" dirty="0" smtClean="0"/>
              <a:t>) A student can answer the questions from the course/room.</a:t>
            </a:r>
            <a:r>
              <a:rPr lang="vi-VN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vi</a:t>
            </a:r>
            <a:r>
              <a:rPr lang="en-US" dirty="0" smtClean="0"/>
              <a:t>) A student can add questions on a course.</a:t>
            </a:r>
            <a:r>
              <a:rPr lang="vi-VN" dirty="0" smtClean="0"/>
              <a:t> </a:t>
            </a:r>
            <a:endParaRPr lang="en-US" dirty="0" smtClean="0"/>
          </a:p>
          <a:p>
            <a:pPr>
              <a:buNone/>
            </a:pPr>
            <a:endParaRPr lang="vi-VN" dirty="0" smtClean="0"/>
          </a:p>
          <a:p>
            <a:pPr>
              <a:buNone/>
            </a:pPr>
            <a:endParaRPr lang="vi-VN" dirty="0" smtClean="0"/>
          </a:p>
          <a:p>
            <a:pPr>
              <a:buNone/>
            </a:pPr>
            <a:r>
              <a:rPr lang="en-US" dirty="0" smtClean="0"/>
              <a:t>	The professor can choose if the answer of the student is correct or not.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reptunghi 3"/>
          <p:cNvSpPr/>
          <p:nvPr/>
        </p:nvSpPr>
        <p:spPr>
          <a:xfrm>
            <a:off x="857224" y="642918"/>
            <a:ext cx="35561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I</a:t>
            </a:r>
            <a:r>
              <a:rPr lang="en-US" sz="5400" b="1" cap="none" spc="0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teration</a:t>
            </a:r>
            <a:r>
              <a:rPr lang="en-US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 </a:t>
            </a:r>
            <a:r>
              <a:rPr lang="en-US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3</a:t>
            </a:r>
            <a:endParaRPr lang="ro-RO" sz="5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5" name="Dreptunghi 4"/>
          <p:cNvSpPr/>
          <p:nvPr/>
        </p:nvSpPr>
        <p:spPr>
          <a:xfrm>
            <a:off x="714348" y="4143380"/>
            <a:ext cx="36026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Iteration </a:t>
            </a:r>
            <a:r>
              <a:rPr lang="en-US" sz="5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4</a:t>
            </a:r>
            <a:endParaRPr lang="en-US" sz="5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eptunghi 3"/>
          <p:cNvSpPr/>
          <p:nvPr/>
        </p:nvSpPr>
        <p:spPr>
          <a:xfrm>
            <a:off x="0" y="714356"/>
            <a:ext cx="91575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How to use the application?</a:t>
            </a:r>
            <a:endParaRPr lang="ro-RO" sz="5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5" name="Dreptunghi 4"/>
          <p:cNvSpPr/>
          <p:nvPr/>
        </p:nvSpPr>
        <p:spPr>
          <a:xfrm>
            <a:off x="214282" y="1928802"/>
            <a:ext cx="8128251" cy="34778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4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You will see a live demo. After </a:t>
            </a:r>
          </a:p>
          <a:p>
            <a:pPr algn="just"/>
            <a:r>
              <a:rPr lang="en-US" sz="4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t</a:t>
            </a:r>
            <a:r>
              <a:rPr lang="en-US" sz="4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his all of you can test it at any</a:t>
            </a:r>
          </a:p>
          <a:p>
            <a:pPr algn="just"/>
            <a:r>
              <a:rPr lang="en-US" sz="4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time. It is very simple to use it</a:t>
            </a:r>
          </a:p>
          <a:p>
            <a:pPr algn="just"/>
            <a:r>
              <a:rPr lang="en-US" sz="4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and the environment is </a:t>
            </a:r>
          </a:p>
          <a:p>
            <a:pPr algn="just"/>
            <a:r>
              <a:rPr lang="en-US" sz="4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suggestive. </a:t>
            </a:r>
            <a:endParaRPr lang="ro-RO" sz="4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6" name="Dreptunghi 5"/>
          <p:cNvSpPr/>
          <p:nvPr/>
        </p:nvSpPr>
        <p:spPr>
          <a:xfrm>
            <a:off x="3286116" y="4643446"/>
            <a:ext cx="238116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Enjoy it!</a:t>
            </a:r>
            <a:endParaRPr lang="ro-RO" sz="4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eptunghi 3"/>
          <p:cNvSpPr/>
          <p:nvPr/>
        </p:nvSpPr>
        <p:spPr>
          <a:xfrm>
            <a:off x="571472" y="2500306"/>
            <a:ext cx="809728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Maybe you ask yourself:</a:t>
            </a:r>
          </a:p>
          <a:p>
            <a:pPr algn="ctr"/>
            <a:r>
              <a:rPr lang="en-US" sz="5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 “What is this good for?” </a:t>
            </a:r>
            <a:endParaRPr lang="ro-RO" sz="5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ubstituent conținut 5" descr="Bored-Student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224" y="1928802"/>
            <a:ext cx="7482816" cy="4199188"/>
          </a:xfrm>
        </p:spPr>
      </p:pic>
      <p:sp>
        <p:nvSpPr>
          <p:cNvPr id="5" name="Dreptunghi 4"/>
          <p:cNvSpPr/>
          <p:nvPr/>
        </p:nvSpPr>
        <p:spPr>
          <a:xfrm>
            <a:off x="642910" y="857232"/>
            <a:ext cx="71112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The answer is simple.</a:t>
            </a:r>
            <a:endParaRPr lang="ro-RO" sz="5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eptunghi 3"/>
          <p:cNvSpPr/>
          <p:nvPr/>
        </p:nvSpPr>
        <p:spPr>
          <a:xfrm>
            <a:off x="642910" y="1357298"/>
            <a:ext cx="8286808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Everyone of us wants </a:t>
            </a:r>
          </a:p>
          <a:p>
            <a:pPr algn="ctr"/>
            <a:r>
              <a:rPr lang="en-US" sz="5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to say our own opinion. </a:t>
            </a:r>
          </a:p>
          <a:p>
            <a:pPr algn="ctr"/>
            <a:r>
              <a:rPr lang="en-US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Our program</a:t>
            </a:r>
            <a:r>
              <a:rPr lang="en-US" sz="5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 </a:t>
            </a:r>
            <a:r>
              <a:rPr lang="en-US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offers you this opportunity!</a:t>
            </a:r>
            <a:endParaRPr lang="ro-RO" sz="5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ubstituent conținut 3" descr="sized_Jame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852" y="2214554"/>
            <a:ext cx="6072230" cy="4044106"/>
          </a:xfrm>
        </p:spPr>
      </p:pic>
      <p:sp>
        <p:nvSpPr>
          <p:cNvPr id="5" name="Dreptunghi 4"/>
          <p:cNvSpPr/>
          <p:nvPr/>
        </p:nvSpPr>
        <p:spPr>
          <a:xfrm>
            <a:off x="714348" y="1071546"/>
            <a:ext cx="7103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And this is the result</a:t>
            </a:r>
            <a:endParaRPr lang="ro-RO" sz="5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eptunghi 3"/>
          <p:cNvSpPr/>
          <p:nvPr/>
        </p:nvSpPr>
        <p:spPr>
          <a:xfrm>
            <a:off x="0" y="1214422"/>
            <a:ext cx="9144000" cy="257176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More about us and evolution of our application.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stituent conținut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We created C4 diagrams for level 1 and level 2. It was also created a DB diagram. (documentation folder)</a:t>
            </a:r>
            <a:endParaRPr lang="en-US" dirty="0" smtClean="0"/>
          </a:p>
          <a:p>
            <a:pPr algn="just"/>
            <a:r>
              <a:rPr lang="en-US" dirty="0" smtClean="0"/>
              <a:t>The code was structured depending on MVC.</a:t>
            </a:r>
          </a:p>
          <a:p>
            <a:pPr algn="just"/>
            <a:r>
              <a:rPr lang="en-US" dirty="0" smtClean="0"/>
              <a:t>It was created the data layer and DB for students and professors.</a:t>
            </a:r>
            <a:endParaRPr lang="vi-VN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6" name="Dreptunghi 5"/>
          <p:cNvSpPr/>
          <p:nvPr/>
        </p:nvSpPr>
        <p:spPr>
          <a:xfrm>
            <a:off x="500034" y="857232"/>
            <a:ext cx="34936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Iteration 1</a:t>
            </a:r>
            <a:endParaRPr lang="ro-RO" sz="5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158" y="1285860"/>
            <a:ext cx="8229600" cy="52864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It was created the architecture for the web page and a prototype for interface.</a:t>
            </a:r>
          </a:p>
          <a:p>
            <a:r>
              <a:rPr lang="en-US" dirty="0" smtClean="0"/>
              <a:t>It was realized a prototype for the server.</a:t>
            </a:r>
          </a:p>
          <a:p>
            <a:r>
              <a:rPr lang="en-US" dirty="0" smtClean="0"/>
              <a:t>The data layer was finished.</a:t>
            </a:r>
          </a:p>
          <a:p>
            <a:r>
              <a:rPr lang="en-US" dirty="0" smtClean="0"/>
              <a:t>The following </a:t>
            </a:r>
            <a:r>
              <a:rPr lang="en-US" dirty="0" err="1" smtClean="0"/>
              <a:t>microservices</a:t>
            </a:r>
            <a:r>
              <a:rPr lang="en-US" dirty="0" smtClean="0"/>
              <a:t> were established: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a) User management</a:t>
            </a:r>
          </a:p>
          <a:p>
            <a:pPr>
              <a:buNone/>
            </a:pPr>
            <a:r>
              <a:rPr lang="en-US" dirty="0" smtClean="0"/>
              <a:t>	b) Courses management</a:t>
            </a:r>
          </a:p>
          <a:p>
            <a:pPr>
              <a:buNone/>
            </a:pPr>
            <a:r>
              <a:rPr lang="en-US" dirty="0" smtClean="0"/>
              <a:t>	c) Answer/Questions management</a:t>
            </a:r>
          </a:p>
          <a:p>
            <a:r>
              <a:rPr lang="en-US" dirty="0" smtClean="0"/>
              <a:t>DB was separated in 3 smaller DB to integrate the DB mentioned above.</a:t>
            </a:r>
          </a:p>
          <a:p>
            <a:r>
              <a:rPr lang="en-US" dirty="0" smtClean="0"/>
              <a:t>They were written models for writing and obtaining data from the mentioned DB.</a:t>
            </a:r>
          </a:p>
        </p:txBody>
      </p:sp>
      <p:sp>
        <p:nvSpPr>
          <p:cNvPr id="5" name="Dreptunghi 4"/>
          <p:cNvSpPr/>
          <p:nvPr/>
        </p:nvSpPr>
        <p:spPr>
          <a:xfrm>
            <a:off x="428596" y="428604"/>
            <a:ext cx="3575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Iteration </a:t>
            </a:r>
            <a:r>
              <a:rPr lang="en-US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2</a:t>
            </a:r>
            <a:endParaRPr lang="ro-RO" sz="5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824426"/>
          </a:xfrm>
        </p:spPr>
        <p:txBody>
          <a:bodyPr>
            <a:normAutofit/>
          </a:bodyPr>
          <a:lstStyle/>
          <a:p>
            <a:r>
              <a:rPr lang="en-US" dirty="0" smtClean="0"/>
              <a:t>We added in models the following functions:</a:t>
            </a:r>
            <a:endParaRPr lang="en-US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i</a:t>
            </a:r>
            <a:r>
              <a:rPr lang="en-US" sz="2000" dirty="0" smtClean="0"/>
              <a:t>) </a:t>
            </a:r>
            <a:r>
              <a:rPr lang="en-US" sz="2000" dirty="0" err="1" smtClean="0"/>
              <a:t>getStudentsFromCourseWithID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ii) </a:t>
            </a:r>
            <a:r>
              <a:rPr lang="en-US" sz="2000" dirty="0" err="1" smtClean="0"/>
              <a:t>getStudentByRoomID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iii) </a:t>
            </a:r>
            <a:r>
              <a:rPr lang="en-US" sz="2000" dirty="0" err="1" smtClean="0"/>
              <a:t>getAnswerFromQuestionID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iv) </a:t>
            </a:r>
            <a:r>
              <a:rPr lang="en-US" sz="2000" dirty="0" err="1" smtClean="0"/>
              <a:t>getQuestionsByRoomID</a:t>
            </a:r>
            <a:endParaRPr lang="en-US" sz="2000" dirty="0" smtClean="0"/>
          </a:p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wrote</a:t>
            </a:r>
            <a:r>
              <a:rPr lang="fr-FR" dirty="0" smtClean="0"/>
              <a:t> </a:t>
            </a:r>
            <a:r>
              <a:rPr lang="fr-FR" dirty="0" err="1" smtClean="0"/>
              <a:t>controllers</a:t>
            </a:r>
            <a:r>
              <a:rPr lang="fr-FR" dirty="0" smtClean="0"/>
              <a:t> for the </a:t>
            </a:r>
            <a:r>
              <a:rPr lang="fr-FR" dirty="0" err="1" smtClean="0"/>
              <a:t>student</a:t>
            </a:r>
            <a:r>
              <a:rPr lang="fr-FR" dirty="0" smtClean="0"/>
              <a:t>/</a:t>
            </a:r>
            <a:r>
              <a:rPr lang="fr-FR" dirty="0" err="1" smtClean="0"/>
              <a:t>professor</a:t>
            </a:r>
            <a:r>
              <a:rPr lang="fr-FR" dirty="0" smtClean="0"/>
              <a:t> page.</a:t>
            </a:r>
          </a:p>
          <a:p>
            <a:r>
              <a:rPr lang="en-US" dirty="0" smtClean="0"/>
              <a:t>The following functionalities were implemented: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i</a:t>
            </a:r>
            <a:r>
              <a:rPr lang="en-US" sz="2000" dirty="0" smtClean="0"/>
              <a:t>) A professor can open a room.</a:t>
            </a:r>
            <a:r>
              <a:rPr lang="it-IT" sz="2000" dirty="0" smtClean="0"/>
              <a:t> </a:t>
            </a:r>
            <a:endParaRPr lang="it-IT" sz="2000" dirty="0" smtClean="0"/>
          </a:p>
          <a:p>
            <a:pPr>
              <a:buNone/>
            </a:pPr>
            <a:r>
              <a:rPr lang="en-US" sz="2000" dirty="0" smtClean="0"/>
              <a:t>	ii</a:t>
            </a:r>
            <a:r>
              <a:rPr lang="en-US" sz="2000" dirty="0" smtClean="0"/>
              <a:t>) A professor can write questions on a course/roo</a:t>
            </a:r>
            <a:r>
              <a:rPr lang="en-US" sz="2000" dirty="0" smtClean="0"/>
              <a:t>m.</a:t>
            </a:r>
            <a:r>
              <a:rPr lang="it-IT" sz="2000" dirty="0" smtClean="0"/>
              <a:t> </a:t>
            </a:r>
          </a:p>
          <a:p>
            <a:pPr>
              <a:buNone/>
            </a:pPr>
            <a:r>
              <a:rPr lang="en-US" sz="2000" dirty="0" smtClean="0"/>
              <a:t>	iii</a:t>
            </a:r>
            <a:r>
              <a:rPr lang="en-US" sz="2000" dirty="0" smtClean="0"/>
              <a:t>) A </a:t>
            </a:r>
            <a:r>
              <a:rPr lang="en-US" sz="2000" dirty="0" smtClean="0"/>
              <a:t>professor can choose the </a:t>
            </a:r>
            <a:r>
              <a:rPr lang="en-US" sz="2000" dirty="0" err="1" smtClean="0"/>
              <a:t>favourite</a:t>
            </a:r>
            <a:r>
              <a:rPr lang="en-US" sz="2000" dirty="0" smtClean="0"/>
              <a:t> answer.</a:t>
            </a:r>
            <a:r>
              <a:rPr lang="it-IT" sz="2000" dirty="0" smtClean="0"/>
              <a:t>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reptunghi 3"/>
          <p:cNvSpPr/>
          <p:nvPr/>
        </p:nvSpPr>
        <p:spPr>
          <a:xfrm>
            <a:off x="571472" y="571480"/>
            <a:ext cx="30627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Iteratia</a:t>
            </a:r>
            <a:r>
              <a:rPr lang="en-US" sz="5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 3</a:t>
            </a:r>
            <a:endParaRPr lang="ro-RO" sz="5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">
  <a:themeElements>
    <a:clrScheme name="Flux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92</TotalTime>
  <Words>191</Words>
  <PresentationFormat>Expunere pe ecran (4:3)</PresentationFormat>
  <Paragraphs>49</Paragraphs>
  <Slides>11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11</vt:i4>
      </vt:variant>
    </vt:vector>
  </HeadingPairs>
  <TitlesOfParts>
    <vt:vector size="12" baseType="lpstr">
      <vt:lpstr>Flux</vt:lpstr>
      <vt:lpstr>Interactive learning </vt:lpstr>
      <vt:lpstr>Diapozitivul 2</vt:lpstr>
      <vt:lpstr>Diapozitivul 3</vt:lpstr>
      <vt:lpstr>Diapozitivul 4</vt:lpstr>
      <vt:lpstr>Diapozitivul 5</vt:lpstr>
      <vt:lpstr>Diapozitivul 6</vt:lpstr>
      <vt:lpstr>Diapozitivul 7</vt:lpstr>
      <vt:lpstr>Diapozitivul 8</vt:lpstr>
      <vt:lpstr>Diapozitivul 9</vt:lpstr>
      <vt:lpstr>Diapozitivul 10</vt:lpstr>
      <vt:lpstr>Diapozitivul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learning</dc:title>
  <dc:creator>User</dc:creator>
  <cp:lastModifiedBy>User</cp:lastModifiedBy>
  <cp:revision>27</cp:revision>
  <dcterms:created xsi:type="dcterms:W3CDTF">2019-01-14T22:53:28Z</dcterms:created>
  <dcterms:modified xsi:type="dcterms:W3CDTF">2019-01-17T22:09:21Z</dcterms:modified>
</cp:coreProperties>
</file>