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Faceți clic pentru a </a:t>
            </a: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edita stilul de titlu </a:t>
            </a: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Coordonator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AB0D162-6E15-4B1A-897C-B7C3F6ACE989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1/18/19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9EBDC09-9E63-4D92-ACC0-7E483A9F201F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Faceți clic pentru a edita stilul de titlu Coordonator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Faceți clic pentru a edita stilurile de text Coordonator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Al doilea nivel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Al treilea nivel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Al patrulea nivel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Al cincilea nivel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EAA36A3-C0BB-4A47-8582-7C8DE98148F4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1/18/19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20BF24B-3721-4D19-962B-89AF6FF134BA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71320" y="214308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Interactive learning</a:t>
            </a:r>
            <a:br/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iv) A student can join a room, but he needs a token for this.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v) A student can answer the questions from the course/room.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vi) A student can add questions on a course.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professor can choose if the answer of the student is correct or not.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79520" y="642960"/>
            <a:ext cx="4311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Iteration 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0000" y="4143240"/>
            <a:ext cx="4311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Iteration 4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400" y="714240"/>
            <a:ext cx="89301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a5b6dd"/>
                </a:solidFill>
                <a:latin typeface="Constantia"/>
              </a:rPr>
              <a:t>How to use the application?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960" y="2805120"/>
            <a:ext cx="902160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a5b6dd"/>
                </a:solidFill>
                <a:latin typeface="Constantia"/>
              </a:rPr>
              <a:t>You will see a live demo. After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a5b6dd"/>
                </a:solidFill>
                <a:latin typeface="Constantia"/>
              </a:rPr>
              <a:t>this all of you can test it at any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a5b6dd"/>
                </a:solidFill>
                <a:latin typeface="Constantia"/>
              </a:rPr>
              <a:t>time. It is very simple to use it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a5b6dd"/>
                </a:solidFill>
                <a:latin typeface="Constantia"/>
              </a:rPr>
              <a:t>and the environment is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a5b6dd"/>
                </a:solidFill>
                <a:latin typeface="Constantia"/>
              </a:rPr>
              <a:t>suggestive.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722040" y="5212080"/>
            <a:ext cx="2163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b2d15c"/>
                </a:solidFill>
                <a:latin typeface="Constantia"/>
              </a:rPr>
              <a:t>Enjoy!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348120" y="2500200"/>
            <a:ext cx="993600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Maybe you ask yourself: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 “</a:t>
            </a: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What is this good for?” 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ubstituent conținut 5" descr=""/>
          <p:cNvPicPr/>
          <p:nvPr/>
        </p:nvPicPr>
        <p:blipFill>
          <a:blip r:embed="rId1"/>
          <a:stretch/>
        </p:blipFill>
        <p:spPr>
          <a:xfrm>
            <a:off x="857160" y="1928880"/>
            <a:ext cx="7482600" cy="41986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-48960" y="857160"/>
            <a:ext cx="84945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The answer is simple.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2960" y="1357200"/>
            <a:ext cx="82864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Everyone of us wants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to say our own opinion.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Our program offers you this opportunity!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ubstituent conținut 3" descr=""/>
          <p:cNvPicPr/>
          <p:nvPr/>
        </p:nvPicPr>
        <p:blipFill>
          <a:blip r:embed="rId1"/>
          <a:stretch/>
        </p:blipFill>
        <p:spPr>
          <a:xfrm>
            <a:off x="1285920" y="2214720"/>
            <a:ext cx="6071760" cy="40438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132120" y="1071720"/>
            <a:ext cx="82674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And this is the result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214280"/>
            <a:ext cx="914364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More about us and evolution of our application.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We created C4 diagrams for level 1 and level 2. It was also created a DB diagram. (documentation folder)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code was structured depending on MVC.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Data Layer and DB for students and professor was created.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1440" y="857160"/>
            <a:ext cx="4311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Iteration 1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57120" y="1285920"/>
            <a:ext cx="8229240" cy="528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Created the architecture for the web page and a prototype for interface.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Created a prototype for the server.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Finished the data layer.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following microservices were established: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a) User management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b) Courses management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c) Answer/Questions management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DB was separated in 3 smaller parts to integrate it.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We wrote models for writing and obtaining data from the mentioned DB.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840" y="428760"/>
            <a:ext cx="4311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Iteration 2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0012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We added in models the following functions: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i) getStudentsFromCourseWithID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ii) getStudentByRoomID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iii) getAnswerFromQuestionID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iv) getQuestionsByRoomID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We wrote controllers for the student/professor page.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 following functionalities were implemented: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i) A professor can open a room. 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ii) A professor can write questions on a course/room. 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iii) A professor can choose the favourite answer. 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</a:pP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02320" y="571320"/>
            <a:ext cx="3800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a5b6dd"/>
                </a:solidFill>
                <a:latin typeface="Constantia"/>
              </a:rPr>
              <a:t>Iteratia 3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2019-01-14T22:53:28Z</dcterms:created>
  <dc:creator>User</dc:creator>
  <dc:description/>
  <dc:language>en-US</dc:language>
  <cp:lastModifiedBy/>
  <dcterms:modified xsi:type="dcterms:W3CDTF">2019-01-18T10:41:33Z</dcterms:modified>
  <cp:revision>28</cp:revision>
  <dc:subject/>
  <dc:title>Interactive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Expunere pe ecran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