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5" r:id="rId4"/>
  </p:sldIdLst>
  <p:sldSz cx="18288000" cy="85725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orwester" pitchFamily="2" charset="0"/>
      <p:regular r:id="rId10"/>
    </p:embeddedFont>
    <p:embeddedFont>
      <p:font typeface="Quicksand" pitchFamily="2" charset="77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C96"/>
    <a:srgbClr val="EEEEEE"/>
    <a:srgbClr val="F2F2F2"/>
    <a:srgbClr val="E8E8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 autoAdjust="0"/>
    <p:restoredTop sz="86521" autoAdjust="0"/>
  </p:normalViewPr>
  <p:slideViewPr>
    <p:cSldViewPr>
      <p:cViewPr varScale="1">
        <p:scale>
          <a:sx n="149" d="100"/>
          <a:sy n="149" d="100"/>
        </p:scale>
        <p:origin x="8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779A9-FACF-40A7-9F47-34489D231A5C}" type="datetimeFigureOut">
              <a:rPr lang="en-AU" smtClean="0"/>
              <a:t>14/6/2022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143000"/>
            <a:ext cx="658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12A3-F3EF-4FC5-8534-D8276D30DB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17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694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insights </a:t>
            </a:r>
          </a:p>
          <a:p>
            <a:endParaRPr lang="en-AU" dirty="0"/>
          </a:p>
          <a:p>
            <a:r>
              <a:rPr lang="en-AU" dirty="0"/>
              <a:t>Ingests data from existing systems.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880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80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-2" y="1121"/>
            <a:ext cx="18288000" cy="85725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798">
            <a:off x="2381248" y="858822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5181600" y="1994229"/>
            <a:ext cx="7629793" cy="1077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7499" dirty="0">
                <a:solidFill>
                  <a:srgbClr val="1D8C96"/>
                </a:solidFill>
                <a:latin typeface="Norwester"/>
              </a:rPr>
              <a:t>TBD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15379" y="996950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June 2022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5000" y="3159463"/>
            <a:ext cx="1089905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</a:pPr>
            <a:r>
              <a:rPr lang="en-US" sz="2439" dirty="0">
                <a:solidFill>
                  <a:srgbClr val="000000"/>
                </a:solidFill>
                <a:latin typeface="Quicksand"/>
              </a:rPr>
              <a:t>[Insert one line descriptor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04D320A6-D264-4674-872A-7AF685F16C22}"/>
              </a:ext>
            </a:extLst>
          </p:cNvPr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 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164DF93-153A-6E47-90E7-35E6A97038BF}"/>
              </a:ext>
            </a:extLst>
          </p:cNvPr>
          <p:cNvSpPr txBox="1"/>
          <p:nvPr/>
        </p:nvSpPr>
        <p:spPr>
          <a:xfrm>
            <a:off x="1371600" y="4476662"/>
            <a:ext cx="10899050" cy="2222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</a:pPr>
            <a:r>
              <a:rPr lang="en-US" sz="2439" b="1" dirty="0">
                <a:solidFill>
                  <a:srgbClr val="000000"/>
                </a:solidFill>
                <a:latin typeface="Quicksand"/>
              </a:rPr>
              <a:t>Group 1 team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Erastus </a:t>
            </a:r>
            <a:r>
              <a:rPr lang="en-AU" sz="2000" dirty="0" err="1"/>
              <a:t>Chirchir</a:t>
            </a:r>
            <a:endParaRPr lang="en-AU" sz="20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David Salim;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Julia Cooper;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Angela Liu </a:t>
            </a:r>
            <a:endParaRPr lang="en-US" sz="2000" dirty="0">
              <a:solidFill>
                <a:srgbClr val="000000"/>
              </a:solidFill>
              <a:latin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9525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209187" y="465996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F4931-A04B-024B-B431-129133C0CBA9}"/>
              </a:ext>
            </a:extLst>
          </p:cNvPr>
          <p:cNvSpPr txBox="1"/>
          <p:nvPr/>
        </p:nvSpPr>
        <p:spPr>
          <a:xfrm>
            <a:off x="2363322" y="2204987"/>
            <a:ext cx="4266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/>
              </a:buClr>
              <a:buFont typeface="+mj-lt"/>
              <a:buAutoNum type="arabicPeriod"/>
            </a:pPr>
            <a:r>
              <a:rPr lang="en-US" sz="2800" dirty="0"/>
              <a:t>To what degree has the Melbourne CBD economy  recovered from COVID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0A22C-F867-1049-9528-91B85DF34D2F}"/>
              </a:ext>
            </a:extLst>
          </p:cNvPr>
          <p:cNvSpPr txBox="1"/>
          <p:nvPr/>
        </p:nvSpPr>
        <p:spPr>
          <a:xfrm>
            <a:off x="13303713" y="2178990"/>
            <a:ext cx="5562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Correlation between 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Travel movement  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Vacancy in office spaces Melbourne trended 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Cost of rental spaces </a:t>
            </a:r>
          </a:p>
          <a:p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7315200" y="2178990"/>
            <a:ext cx="57626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ASIC: Small businesses in </a:t>
            </a:r>
            <a:r>
              <a:rPr lang="en-US" sz="2800" dirty="0" err="1"/>
              <a:t>Melb</a:t>
            </a:r>
            <a:endParaRPr lang="en-US" sz="2800" dirty="0"/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business closures </a:t>
            </a:r>
          </a:p>
          <a:p>
            <a:endParaRPr lang="en-US" sz="2800" dirty="0"/>
          </a:p>
          <a:p>
            <a:r>
              <a:rPr lang="en-US" sz="2800" dirty="0"/>
              <a:t>Travel Vic Roads 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road, train, bus and tram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Heatmaps </a:t>
            </a:r>
          </a:p>
          <a:p>
            <a:endParaRPr lang="en-US" sz="2800"/>
          </a:p>
          <a:p>
            <a:r>
              <a:rPr lang="en-US" sz="2800"/>
              <a:t>Occupancy </a:t>
            </a:r>
            <a:endParaRPr lang="en-US" sz="2800" dirty="0"/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Vacancies in commercial Real Estate</a:t>
            </a:r>
          </a:p>
          <a:p>
            <a:pPr marL="457200" indent="-457200"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Rental rates 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866CD-FFAF-4B4A-A628-DF28B04DCACE}"/>
              </a:ext>
            </a:extLst>
          </p:cNvPr>
          <p:cNvSpPr txBox="1"/>
          <p:nvPr/>
        </p:nvSpPr>
        <p:spPr>
          <a:xfrm>
            <a:off x="2410924" y="4422814"/>
            <a:ext cx="4266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1D8C96"/>
              </a:buClr>
              <a:buFont typeface="+mj-lt"/>
              <a:buAutoNum type="arabicPeriod" startAt="2"/>
            </a:pPr>
            <a:r>
              <a:rPr lang="en-US" sz="2800" dirty="0"/>
              <a:t>Would a small business be a viable option?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0DD1575-3A48-9243-8230-DF17DAA4A35C}"/>
              </a:ext>
            </a:extLst>
          </p:cNvPr>
          <p:cNvSpPr/>
          <p:nvPr/>
        </p:nvSpPr>
        <p:spPr>
          <a:xfrm>
            <a:off x="13677900" y="4536719"/>
            <a:ext cx="484632" cy="978408"/>
          </a:xfrm>
          <a:prstGeom prst="downArrow">
            <a:avLst/>
          </a:prstGeom>
          <a:solidFill>
            <a:srgbClr val="1D8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47DC34D9-9025-CA46-9DB7-5AB486D7144D}"/>
              </a:ext>
            </a:extLst>
          </p:cNvPr>
          <p:cNvSpPr/>
          <p:nvPr/>
        </p:nvSpPr>
        <p:spPr>
          <a:xfrm>
            <a:off x="15464980" y="4536719"/>
            <a:ext cx="484632" cy="978408"/>
          </a:xfrm>
          <a:prstGeom prst="downArrow">
            <a:avLst/>
          </a:prstGeom>
          <a:solidFill>
            <a:srgbClr val="1D8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F99A2-E1EB-3F48-A1C9-5318CBEE0818}"/>
              </a:ext>
            </a:extLst>
          </p:cNvPr>
          <p:cNvSpPr txBox="1"/>
          <p:nvPr/>
        </p:nvSpPr>
        <p:spPr>
          <a:xfrm>
            <a:off x="13569497" y="5889981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D8C96"/>
                </a:solidFill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977682-DF81-774B-8468-5667132A0911}"/>
              </a:ext>
            </a:extLst>
          </p:cNvPr>
          <p:cNvSpPr txBox="1"/>
          <p:nvPr/>
        </p:nvSpPr>
        <p:spPr>
          <a:xfrm>
            <a:off x="15444554" y="5899776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D8C96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0" y="0"/>
            <a:ext cx="18288000" cy="85725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798">
            <a:off x="2476502" y="858822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15379" y="996950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27 June  2022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40588" y="2110790"/>
            <a:ext cx="11206821" cy="781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5833" dirty="0">
                <a:solidFill>
                  <a:srgbClr val="1D8C96"/>
                </a:solidFill>
                <a:latin typeface="Norwester"/>
              </a:rPr>
              <a:t>QUESTIONS OR COMMENTS?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58322" y="3341935"/>
            <a:ext cx="788627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dirty="0">
                <a:solidFill>
                  <a:srgbClr val="1A2D3B"/>
                </a:solidFill>
                <a:latin typeface="Quicksand"/>
              </a:rPr>
              <a:t>…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40D8357D-E91A-4D78-980D-29F2115DEAF8}"/>
              </a:ext>
            </a:extLst>
          </p:cNvPr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19325</TotalTime>
  <Words>127</Words>
  <Application>Microsoft Macintosh PowerPoint</Application>
  <PresentationFormat>Custom</PresentationFormat>
  <Paragraphs>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Norwester</vt:lpstr>
      <vt:lpstr>Calibri</vt:lpstr>
      <vt:lpstr>Quicksand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White and Green Simple Lined Textured Minimalist Antibiotic Medical Presentation</dc:title>
  <cp:lastModifiedBy>Julia Cooper</cp:lastModifiedBy>
  <cp:revision>30</cp:revision>
  <dcterms:created xsi:type="dcterms:W3CDTF">2006-08-16T00:00:00Z</dcterms:created>
  <dcterms:modified xsi:type="dcterms:W3CDTF">2022-06-14T13:21:10Z</dcterms:modified>
  <dc:identifier>DAE6LNFMyEQ</dc:identifier>
</cp:coreProperties>
</file>