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51" r:id="rId2"/>
    <p:sldMasterId id="2147483759" r:id="rId3"/>
  </p:sldMasterIdLst>
  <p:notesMasterIdLst>
    <p:notesMasterId r:id="rId37"/>
  </p:notesMasterIdLst>
  <p:handoutMasterIdLst>
    <p:handoutMasterId r:id="rId38"/>
  </p:handoutMasterIdLst>
  <p:sldIdLst>
    <p:sldId id="583" r:id="rId4"/>
    <p:sldId id="587" r:id="rId5"/>
    <p:sldId id="589" r:id="rId6"/>
    <p:sldId id="590" r:id="rId7"/>
    <p:sldId id="592" r:id="rId8"/>
    <p:sldId id="588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20" r:id="rId35"/>
    <p:sldId id="619" r:id="rId36"/>
  </p:sldIdLst>
  <p:sldSz cx="10096500" cy="7658100"/>
  <p:notesSz cx="6754813" cy="98663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600" u="sng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6826" algn="l" rtl="0" fontAlgn="base">
      <a:spcBef>
        <a:spcPct val="0"/>
      </a:spcBef>
      <a:spcAft>
        <a:spcPct val="0"/>
      </a:spcAft>
      <a:defRPr kumimoji="1" sz="2600" u="sng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3653" algn="l" rtl="0" fontAlgn="base">
      <a:spcBef>
        <a:spcPct val="0"/>
      </a:spcBef>
      <a:spcAft>
        <a:spcPct val="0"/>
      </a:spcAft>
      <a:defRPr kumimoji="1" sz="2600" u="sng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0480" algn="l" rtl="0" fontAlgn="base">
      <a:spcBef>
        <a:spcPct val="0"/>
      </a:spcBef>
      <a:spcAft>
        <a:spcPct val="0"/>
      </a:spcAft>
      <a:defRPr kumimoji="1" sz="2600" u="sng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7307" algn="l" rtl="0" fontAlgn="base">
      <a:spcBef>
        <a:spcPct val="0"/>
      </a:spcBef>
      <a:spcAft>
        <a:spcPct val="0"/>
      </a:spcAft>
      <a:defRPr kumimoji="1" sz="2600" u="sng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4135" algn="l" defTabSz="913653" rtl="0" eaLnBrk="1" latinLnBrk="0" hangingPunct="1">
      <a:defRPr kumimoji="1" sz="2600" u="sng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0960" algn="l" defTabSz="913653" rtl="0" eaLnBrk="1" latinLnBrk="0" hangingPunct="1">
      <a:defRPr kumimoji="1" sz="2600" u="sng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197787" algn="l" defTabSz="913653" rtl="0" eaLnBrk="1" latinLnBrk="0" hangingPunct="1">
      <a:defRPr kumimoji="1" sz="2600" u="sng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4613" algn="l" defTabSz="913653" rtl="0" eaLnBrk="1" latinLnBrk="0" hangingPunct="1">
      <a:defRPr kumimoji="1" sz="2600" u="sng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12">
          <p15:clr>
            <a:srgbClr val="A4A3A4"/>
          </p15:clr>
        </p15:guide>
        <p15:guide id="2" pos="31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7D7D"/>
    <a:srgbClr val="019587"/>
    <a:srgbClr val="EFC0BF"/>
    <a:srgbClr val="595959"/>
    <a:srgbClr val="0000FF"/>
    <a:srgbClr val="262626"/>
    <a:srgbClr val="FFFFFF"/>
    <a:srgbClr val="BAD8CA"/>
    <a:srgbClr val="015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97" autoAdjust="0"/>
    <p:restoredTop sz="96078" autoAdjust="0"/>
  </p:normalViewPr>
  <p:slideViewPr>
    <p:cSldViewPr>
      <p:cViewPr>
        <p:scale>
          <a:sx n="66" d="100"/>
          <a:sy n="66" d="100"/>
        </p:scale>
        <p:origin x="-996" y="0"/>
      </p:cViewPr>
      <p:guideLst>
        <p:guide orient="horz" pos="2412"/>
        <p:guide pos="31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78" y="78"/>
      </p:cViewPr>
      <p:guideLst>
        <p:guide orient="horz" pos="3107"/>
        <p:guide pos="2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66" tIns="45583" rIns="91166" bIns="45583" numCol="1" anchor="t" anchorCtr="0" compatLnSpc="1">
            <a:prstTxWarp prst="textNoShape">
              <a:avLst/>
            </a:prstTxWarp>
          </a:bodyPr>
          <a:lstStyle>
            <a:lvl1pPr defTabSz="911225">
              <a:defRPr sz="1200" u="none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66" tIns="45583" rIns="91166" bIns="45583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 u="none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73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66" tIns="45583" rIns="91166" bIns="45583" numCol="1" anchor="b" anchorCtr="0" compatLnSpc="1">
            <a:prstTxWarp prst="textNoShape">
              <a:avLst/>
            </a:prstTxWarp>
          </a:bodyPr>
          <a:lstStyle>
            <a:lvl1pPr defTabSz="911225">
              <a:defRPr sz="1200" u="none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72600"/>
            <a:ext cx="29273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66" tIns="45583" rIns="91166" bIns="45583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 u="none"/>
            </a:lvl1pPr>
          </a:lstStyle>
          <a:p>
            <a:pPr>
              <a:defRPr/>
            </a:pPr>
            <a:fld id="{BBB29820-7487-4F3E-8CED-4CB5E94865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82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66" tIns="45583" rIns="91166" bIns="45583" numCol="1" anchor="t" anchorCtr="0" compatLnSpc="1">
            <a:prstTxWarp prst="textNoShape">
              <a:avLst/>
            </a:prstTxWarp>
          </a:bodyPr>
          <a:lstStyle>
            <a:lvl1pPr defTabSz="911225">
              <a:defRPr sz="1200" u="none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66" tIns="45583" rIns="91166" bIns="45583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 u="none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39775"/>
            <a:ext cx="487838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6300"/>
            <a:ext cx="4954587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66" tIns="45583" rIns="91166" bIns="45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73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66" tIns="45583" rIns="91166" bIns="45583" numCol="1" anchor="b" anchorCtr="0" compatLnSpc="1">
            <a:prstTxWarp prst="textNoShape">
              <a:avLst/>
            </a:prstTxWarp>
          </a:bodyPr>
          <a:lstStyle>
            <a:lvl1pPr defTabSz="911225">
              <a:defRPr sz="1200" u="none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72600"/>
            <a:ext cx="29273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66" tIns="45583" rIns="91166" bIns="45583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 u="none"/>
            </a:lvl1pPr>
          </a:lstStyle>
          <a:p>
            <a:pPr>
              <a:defRPr/>
            </a:pPr>
            <a:fld id="{BB1912E7-C241-42C3-9456-97FE581681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010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6826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365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048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7307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4135" algn="l" defTabSz="913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960" algn="l" defTabSz="913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787" algn="l" defTabSz="913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613" algn="l" defTabSz="913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0096500" cy="4899766"/>
          </a:xfrm>
          <a:prstGeom prst="rect">
            <a:avLst/>
          </a:prstGeom>
          <a:solidFill>
            <a:srgbClr val="0071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0" tIns="44021" rIns="88040" bIns="44021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224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13721" y="0"/>
            <a:ext cx="1182779" cy="4899766"/>
          </a:xfrm>
          <a:prstGeom prst="rect">
            <a:avLst/>
          </a:prstGeom>
          <a:solidFill>
            <a:srgbClr val="197F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0" tIns="44021" rIns="88040" bIns="44021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224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99772"/>
            <a:ext cx="10096500" cy="762265"/>
          </a:xfrm>
          <a:prstGeom prst="rect">
            <a:avLst/>
          </a:prstGeom>
          <a:solidFill>
            <a:srgbClr val="338D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0" tIns="44021" rIns="88040" bIns="44021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224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662030"/>
            <a:ext cx="10096500" cy="235771"/>
          </a:xfrm>
          <a:prstGeom prst="rect">
            <a:avLst/>
          </a:prstGeom>
          <a:solidFill>
            <a:srgbClr val="80B8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0" tIns="44021" rIns="88040" bIns="44021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224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13721" y="4899772"/>
            <a:ext cx="1182779" cy="762265"/>
          </a:xfrm>
          <a:prstGeom prst="rect">
            <a:avLst/>
          </a:prstGeom>
          <a:solidFill>
            <a:srgbClr val="6AA8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0" tIns="44021" rIns="88040" bIns="44021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224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13721" y="5662030"/>
            <a:ext cx="1182779" cy="235771"/>
          </a:xfrm>
          <a:prstGeom prst="rect">
            <a:avLst/>
          </a:prstGeom>
          <a:solidFill>
            <a:srgbClr val="66AA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0" tIns="44021" rIns="88040" bIns="44021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224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913721" y="5897807"/>
            <a:ext cx="1182779" cy="1760299"/>
          </a:xfrm>
          <a:prstGeom prst="rect">
            <a:avLst/>
          </a:prstGeom>
          <a:solidFill>
            <a:srgbClr val="CCE3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40" tIns="44021" rIns="88040" bIns="44021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224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pic>
        <p:nvPicPr>
          <p:cNvPr id="11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95" y="6293121"/>
            <a:ext cx="2174631" cy="96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3066" name="Presentation Title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93199" y="3338902"/>
            <a:ext cx="7508565" cy="624784"/>
          </a:xfrm>
          <a:extLst/>
        </p:spPr>
        <p:txBody>
          <a:bodyPr lIns="85338" tIns="42671" rIns="85338" bIns="42671" anchor="b">
            <a:spAutoFit/>
          </a:bodyPr>
          <a:lstStyle>
            <a:lvl1pPr algn="ctr">
              <a:defRPr sz="3500" b="0" noProof="1">
                <a:solidFill>
                  <a:schemeClr val="tx2"/>
                </a:solidFill>
              </a:defRPr>
            </a:lvl1pPr>
          </a:lstStyle>
          <a:p>
            <a:pPr lvl="0"/>
            <a:endParaRPr lang="zh-TW" noProof="1" smtClean="0"/>
          </a:p>
        </p:txBody>
      </p:sp>
      <p:sp>
        <p:nvSpPr>
          <p:cNvPr id="1453067" name="Sub 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9279" y="5088285"/>
            <a:ext cx="7514753" cy="378563"/>
          </a:xfrm>
        </p:spPr>
        <p:txBody>
          <a:bodyPr lIns="85338" tIns="42671" rIns="85338" bIns="42671" anchor="ctr">
            <a:spAutoFit/>
          </a:bodyPr>
          <a:lstStyle>
            <a:lvl1pPr marL="0" indent="0" algn="r">
              <a:spcBef>
                <a:spcPct val="0"/>
              </a:spcBef>
              <a:buFont typeface="Verdana" pitchFamily="34" charset="0"/>
              <a:buNone/>
              <a:defRPr sz="1900" noProof="1">
                <a:solidFill>
                  <a:schemeClr val="tx2"/>
                </a:solidFill>
              </a:defRPr>
            </a:lvl1pPr>
          </a:lstStyle>
          <a:p>
            <a:pPr lvl="0"/>
            <a:endParaRPr lang="zh-TW" noProof="1" smtClean="0"/>
          </a:p>
        </p:txBody>
      </p:sp>
    </p:spTree>
    <p:extLst>
      <p:ext uri="{BB962C8B-B14F-4D97-AF65-F5344CB8AC3E}">
        <p14:creationId xmlns:p14="http://schemas.microsoft.com/office/powerpoint/2010/main" val="452056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9379" y="1081762"/>
            <a:ext cx="4586506" cy="553832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4397" y="1081762"/>
            <a:ext cx="4586505" cy="553832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DA913-7A93-497C-98CC-24AE61568AE5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58254" y="5"/>
            <a:ext cx="9983238" cy="678238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799" tIns="48399" rIns="96799" bIns="48399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7994">
              <a:defRPr/>
            </a:pPr>
            <a:endParaRPr kumimoji="0" lang="zh-TW" altLang="en-US" sz="25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B5FE66A-DD98-49C4-9B42-ACC0ABDEB2E9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28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9399" y="166554"/>
            <a:ext cx="9756186" cy="757062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9379" y="1081762"/>
            <a:ext cx="4586506" cy="55383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044397" y="1081757"/>
            <a:ext cx="4586505" cy="2688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044397" y="3931677"/>
            <a:ext cx="4586505" cy="2688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2D9C-B4E0-4B18-A39E-010F008110CA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6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88A90-2ED3-4182-AE6B-E7AF2275CE39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1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038" y="166554"/>
            <a:ext cx="8770822" cy="757062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28039" y="1081762"/>
            <a:ext cx="4311162" cy="55383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87695" y="1081762"/>
            <a:ext cx="4311161" cy="55383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D7285-3B59-4CE4-B51B-E08F75E29C5A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67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0096500" cy="4899766"/>
          </a:xfrm>
          <a:prstGeom prst="rect">
            <a:avLst/>
          </a:prstGeom>
          <a:solidFill>
            <a:srgbClr val="0071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65" tIns="44033" rIns="88065" bIns="44033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491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13721" y="0"/>
            <a:ext cx="1182779" cy="4899766"/>
          </a:xfrm>
          <a:prstGeom prst="rect">
            <a:avLst/>
          </a:prstGeom>
          <a:solidFill>
            <a:srgbClr val="197F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65" tIns="44033" rIns="88065" bIns="44033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491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99768"/>
            <a:ext cx="10096500" cy="762265"/>
          </a:xfrm>
          <a:prstGeom prst="rect">
            <a:avLst/>
          </a:prstGeom>
          <a:solidFill>
            <a:srgbClr val="338D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65" tIns="44033" rIns="88065" bIns="44033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491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662030"/>
            <a:ext cx="10096500" cy="235771"/>
          </a:xfrm>
          <a:prstGeom prst="rect">
            <a:avLst/>
          </a:prstGeom>
          <a:solidFill>
            <a:srgbClr val="80B8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65" tIns="44033" rIns="88065" bIns="44033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491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13721" y="4899768"/>
            <a:ext cx="1182779" cy="762265"/>
          </a:xfrm>
          <a:prstGeom prst="rect">
            <a:avLst/>
          </a:prstGeom>
          <a:solidFill>
            <a:srgbClr val="6AA8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65" tIns="44033" rIns="88065" bIns="44033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491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13721" y="5662030"/>
            <a:ext cx="1182779" cy="235771"/>
          </a:xfrm>
          <a:prstGeom prst="rect">
            <a:avLst/>
          </a:prstGeom>
          <a:solidFill>
            <a:srgbClr val="66AA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65" tIns="44033" rIns="88065" bIns="44033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491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913721" y="5897804"/>
            <a:ext cx="1182779" cy="1760299"/>
          </a:xfrm>
          <a:prstGeom prst="rect">
            <a:avLst/>
          </a:prstGeom>
          <a:solidFill>
            <a:srgbClr val="CCE3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65" tIns="44033" rIns="88065" bIns="44033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491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pic>
        <p:nvPicPr>
          <p:cNvPr id="11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92" y="6293117"/>
            <a:ext cx="2174631" cy="96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3066" name="Presentation Title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93197" y="3338879"/>
            <a:ext cx="7508565" cy="624807"/>
          </a:xfrm>
          <a:extLst/>
        </p:spPr>
        <p:txBody>
          <a:bodyPr lIns="85362" tIns="42682" rIns="85362" bIns="42682" anchor="b">
            <a:spAutoFit/>
          </a:bodyPr>
          <a:lstStyle>
            <a:lvl1pPr algn="ctr">
              <a:defRPr sz="3500" b="0" noProof="1">
                <a:solidFill>
                  <a:schemeClr val="tx2"/>
                </a:solidFill>
              </a:defRPr>
            </a:lvl1pPr>
          </a:lstStyle>
          <a:p>
            <a:pPr lvl="0"/>
            <a:endParaRPr lang="zh-TW" noProof="1" smtClean="0"/>
          </a:p>
        </p:txBody>
      </p:sp>
      <p:sp>
        <p:nvSpPr>
          <p:cNvPr id="1453067" name="Sub 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9276" y="5088272"/>
            <a:ext cx="7514753" cy="378585"/>
          </a:xfrm>
        </p:spPr>
        <p:txBody>
          <a:bodyPr lIns="85362" tIns="42682" rIns="85362" bIns="42682" anchor="ctr">
            <a:spAutoFit/>
          </a:bodyPr>
          <a:lstStyle>
            <a:lvl1pPr marL="0" indent="0" algn="r">
              <a:spcBef>
                <a:spcPct val="0"/>
              </a:spcBef>
              <a:buFont typeface="Verdana" pitchFamily="34" charset="0"/>
              <a:buNone/>
              <a:defRPr sz="1900" noProof="1">
                <a:solidFill>
                  <a:schemeClr val="tx2"/>
                </a:solidFill>
              </a:defRPr>
            </a:lvl1pPr>
          </a:lstStyle>
          <a:p>
            <a:pPr lvl="0"/>
            <a:endParaRPr lang="zh-TW" noProof="1" smtClean="0"/>
          </a:p>
        </p:txBody>
      </p:sp>
    </p:spTree>
    <p:extLst>
      <p:ext uri="{BB962C8B-B14F-4D97-AF65-F5344CB8AC3E}">
        <p14:creationId xmlns:p14="http://schemas.microsoft.com/office/powerpoint/2010/main" val="452056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743" y="130245"/>
            <a:ext cx="9756714" cy="756947"/>
          </a:xfrm>
        </p:spPr>
        <p:txBody>
          <a:bodyPr/>
          <a:lstStyle>
            <a:lvl1pPr>
              <a:defRPr sz="2500"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0333" indent="-440333" algn="l" defTabSz="944875" rtl="0" eaLnBrk="0" fontAlgn="base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Char char="p"/>
              <a:defRPr lang="zh-TW" altLang="en-US" sz="1900" b="1" dirty="0" smtClean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1pPr>
            <a:lvl2pPr marL="879130" indent="-440333">
              <a:buFont typeface="+mj-lt"/>
              <a:buAutoNum type="arabicParenR"/>
              <a:defRPr sz="1700">
                <a:latin typeface="Calibri" panose="020F0502020204030204" pitchFamily="34" charset="0"/>
                <a:cs typeface="Times New Roman" pitchFamily="18" charset="0"/>
              </a:defRPr>
            </a:lvl2pPr>
            <a:lvl3pPr marL="1177271" indent="-440333">
              <a:buFont typeface="Wingdings" pitchFamily="2" charset="2"/>
              <a:buAutoNum type="circleNumWdWhitePlain"/>
              <a:defRPr sz="1500">
                <a:latin typeface="Calibri" panose="020F0502020204030204" pitchFamily="34" charset="0"/>
                <a:cs typeface="Times New Roman" pitchFamily="18" charset="0"/>
              </a:defRPr>
            </a:lvl3pPr>
            <a:lvl4pPr marL="1637480" indent="-440333">
              <a:buFont typeface="+mj-lt"/>
              <a:buAutoNum type="alphaUcPeriod"/>
              <a:defRPr sz="1500">
                <a:latin typeface="Calibri" panose="020F0502020204030204" pitchFamily="34" charset="0"/>
                <a:cs typeface="Times New Roman" pitchFamily="18" charset="0"/>
              </a:defRPr>
            </a:lvl4pPr>
            <a:lvl5pPr>
              <a:defRPr sz="1500">
                <a:latin typeface="Calibri" panose="020F050202020403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A6BE9-A41F-43AE-BD84-D8EBB5F5BB6E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5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9379" y="1081760"/>
            <a:ext cx="4586506" cy="553832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4395" y="1081760"/>
            <a:ext cx="4586505" cy="553832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DA913-7A93-497C-98CC-24AE61568AE5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58252" y="3"/>
            <a:ext cx="9983238" cy="678238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17" tIns="48408" rIns="96817" bIns="48408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8172">
              <a:defRPr/>
            </a:pPr>
            <a:endParaRPr kumimoji="0" lang="zh-TW" altLang="en-US" sz="25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B5FE66A-DD98-49C4-9B42-ACC0ABDEB2E9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28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9399" y="166554"/>
            <a:ext cx="9756186" cy="757062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9379" y="1081760"/>
            <a:ext cx="4586506" cy="55383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044395" y="1081757"/>
            <a:ext cx="4586505" cy="2688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044395" y="3931677"/>
            <a:ext cx="4586505" cy="2688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2D9C-B4E0-4B18-A39E-010F008110CA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6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746" y="130249"/>
            <a:ext cx="9756714" cy="756947"/>
          </a:xfrm>
        </p:spPr>
        <p:txBody>
          <a:bodyPr/>
          <a:lstStyle>
            <a:lvl1pPr>
              <a:defRPr sz="2500"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0211" indent="-440211" algn="l" defTabSz="944614" rtl="0" eaLnBrk="0" fontAlgn="base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Char char="p"/>
              <a:defRPr lang="zh-TW" altLang="en-US" sz="1900" b="1" dirty="0" smtClean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1pPr>
            <a:lvl2pPr marL="878887" indent="-440211">
              <a:buFont typeface="+mj-lt"/>
              <a:buAutoNum type="arabicParenR"/>
              <a:defRPr sz="1700">
                <a:latin typeface="Calibri" panose="020F0502020204030204" pitchFamily="34" charset="0"/>
                <a:cs typeface="Times New Roman" pitchFamily="18" charset="0"/>
              </a:defRPr>
            </a:lvl2pPr>
            <a:lvl3pPr marL="1176944" indent="-440211">
              <a:buFont typeface="Wingdings" pitchFamily="2" charset="2"/>
              <a:buAutoNum type="circleNumWdWhitePlain"/>
              <a:defRPr sz="1500">
                <a:latin typeface="Calibri" panose="020F0502020204030204" pitchFamily="34" charset="0"/>
                <a:cs typeface="Times New Roman" pitchFamily="18" charset="0"/>
              </a:defRPr>
            </a:lvl3pPr>
            <a:lvl4pPr marL="1637027" indent="-440211">
              <a:buFont typeface="+mj-lt"/>
              <a:buAutoNum type="alphaUcPeriod"/>
              <a:defRPr sz="1500">
                <a:latin typeface="Calibri" panose="020F0502020204030204" pitchFamily="34" charset="0"/>
                <a:cs typeface="Times New Roman" pitchFamily="18" charset="0"/>
              </a:defRPr>
            </a:lvl4pPr>
            <a:lvl5pPr>
              <a:defRPr sz="1500">
                <a:latin typeface="Calibri" panose="020F050202020403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A6BE9-A41F-43AE-BD84-D8EBB5F5BB6E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5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88A90-2ED3-4182-AE6B-E7AF2275CE39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1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038" y="166554"/>
            <a:ext cx="8770822" cy="757062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28039" y="1081760"/>
            <a:ext cx="4311162" cy="55383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87695" y="1081760"/>
            <a:ext cx="4311161" cy="55383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D7285-3B59-4CE4-B51B-E08F75E29C5A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67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9379" y="1081762"/>
            <a:ext cx="4586506" cy="553832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4398" y="1081762"/>
            <a:ext cx="4586505" cy="553832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DA913-7A93-497C-98CC-24AE61568AE5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58255" y="5"/>
            <a:ext cx="9983238" cy="678238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790" tIns="48394" rIns="96790" bIns="48394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7905">
              <a:defRPr/>
            </a:pPr>
            <a:endParaRPr kumimoji="0" lang="zh-TW" altLang="en-US" sz="25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B5FE66A-DD98-49C4-9B42-ACC0ABDEB2E9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28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9399" y="166554"/>
            <a:ext cx="9756186" cy="757062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9379" y="1081762"/>
            <a:ext cx="4586506" cy="55383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044398" y="1081757"/>
            <a:ext cx="4586505" cy="2688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044398" y="3931677"/>
            <a:ext cx="4586505" cy="2688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2D9C-B4E0-4B18-A39E-010F008110CA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6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88A90-2ED3-4182-AE6B-E7AF2275CE39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1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038" y="166554"/>
            <a:ext cx="8770822" cy="757062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28039" y="1081762"/>
            <a:ext cx="4311162" cy="55383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87695" y="1081762"/>
            <a:ext cx="4311161" cy="55383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D7285-3B59-4CE4-B51B-E08F75E29C5A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67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0096500" cy="4899766"/>
          </a:xfrm>
          <a:prstGeom prst="rect">
            <a:avLst/>
          </a:prstGeom>
          <a:solidFill>
            <a:srgbClr val="0071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8" tIns="44025" rIns="88048" bIns="44025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313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13721" y="0"/>
            <a:ext cx="1182779" cy="4899766"/>
          </a:xfrm>
          <a:prstGeom prst="rect">
            <a:avLst/>
          </a:prstGeom>
          <a:solidFill>
            <a:srgbClr val="197F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8" tIns="44025" rIns="88048" bIns="44025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313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99771"/>
            <a:ext cx="10096500" cy="762265"/>
          </a:xfrm>
          <a:prstGeom prst="rect">
            <a:avLst/>
          </a:prstGeom>
          <a:solidFill>
            <a:srgbClr val="338D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8" tIns="44025" rIns="88048" bIns="44025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313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662030"/>
            <a:ext cx="10096500" cy="235771"/>
          </a:xfrm>
          <a:prstGeom prst="rect">
            <a:avLst/>
          </a:prstGeom>
          <a:solidFill>
            <a:srgbClr val="80B8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8" tIns="44025" rIns="88048" bIns="44025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313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13721" y="4899771"/>
            <a:ext cx="1182779" cy="762265"/>
          </a:xfrm>
          <a:prstGeom prst="rect">
            <a:avLst/>
          </a:prstGeom>
          <a:solidFill>
            <a:srgbClr val="6AA8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8" tIns="44025" rIns="88048" bIns="44025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313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13721" y="5662030"/>
            <a:ext cx="1182779" cy="235771"/>
          </a:xfrm>
          <a:prstGeom prst="rect">
            <a:avLst/>
          </a:prstGeom>
          <a:solidFill>
            <a:srgbClr val="66AA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8" tIns="44025" rIns="88048" bIns="44025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313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913721" y="5897806"/>
            <a:ext cx="1182779" cy="1760299"/>
          </a:xfrm>
          <a:prstGeom prst="rect">
            <a:avLst/>
          </a:prstGeom>
          <a:solidFill>
            <a:srgbClr val="CCE3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48" tIns="44025" rIns="88048" bIns="44025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313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pic>
        <p:nvPicPr>
          <p:cNvPr id="11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94" y="6293119"/>
            <a:ext cx="2174631" cy="96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3066" name="Presentation Title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93199" y="3338894"/>
            <a:ext cx="7508565" cy="624792"/>
          </a:xfrm>
          <a:extLst/>
        </p:spPr>
        <p:txBody>
          <a:bodyPr lIns="85346" tIns="42675" rIns="85346" bIns="42675" anchor="b">
            <a:spAutoFit/>
          </a:bodyPr>
          <a:lstStyle>
            <a:lvl1pPr algn="ctr">
              <a:defRPr sz="3500" b="0" noProof="1">
                <a:solidFill>
                  <a:schemeClr val="tx2"/>
                </a:solidFill>
              </a:defRPr>
            </a:lvl1pPr>
          </a:lstStyle>
          <a:p>
            <a:pPr lvl="0"/>
            <a:endParaRPr lang="zh-TW" noProof="1" smtClean="0"/>
          </a:p>
        </p:txBody>
      </p:sp>
      <p:sp>
        <p:nvSpPr>
          <p:cNvPr id="1453067" name="Sub 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9278" y="5088280"/>
            <a:ext cx="7514753" cy="378571"/>
          </a:xfrm>
        </p:spPr>
        <p:txBody>
          <a:bodyPr lIns="85346" tIns="42675" rIns="85346" bIns="42675" anchor="ctr">
            <a:spAutoFit/>
          </a:bodyPr>
          <a:lstStyle>
            <a:lvl1pPr marL="0" indent="0" algn="r">
              <a:spcBef>
                <a:spcPct val="0"/>
              </a:spcBef>
              <a:buFont typeface="Verdana" pitchFamily="34" charset="0"/>
              <a:buNone/>
              <a:defRPr sz="1900" noProof="1">
                <a:solidFill>
                  <a:schemeClr val="tx2"/>
                </a:solidFill>
              </a:defRPr>
            </a:lvl1pPr>
          </a:lstStyle>
          <a:p>
            <a:pPr lvl="0"/>
            <a:endParaRPr lang="zh-TW" noProof="1" smtClean="0"/>
          </a:p>
        </p:txBody>
      </p:sp>
    </p:spTree>
    <p:extLst>
      <p:ext uri="{BB962C8B-B14F-4D97-AF65-F5344CB8AC3E}">
        <p14:creationId xmlns:p14="http://schemas.microsoft.com/office/powerpoint/2010/main" val="452056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745" y="130247"/>
            <a:ext cx="9756714" cy="756947"/>
          </a:xfrm>
        </p:spPr>
        <p:txBody>
          <a:bodyPr/>
          <a:lstStyle>
            <a:lvl1pPr>
              <a:defRPr sz="2500"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0252" indent="-440252" algn="l" defTabSz="944701" rtl="0" eaLnBrk="0" fontAlgn="base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Char char="p"/>
              <a:defRPr lang="zh-TW" altLang="en-US" sz="1900" b="1" dirty="0" smtClean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1pPr>
            <a:lvl2pPr marL="878968" indent="-440252">
              <a:buFont typeface="+mj-lt"/>
              <a:buAutoNum type="arabicParenR"/>
              <a:defRPr sz="1700">
                <a:latin typeface="Calibri" panose="020F0502020204030204" pitchFamily="34" charset="0"/>
                <a:cs typeface="Times New Roman" pitchFamily="18" charset="0"/>
              </a:defRPr>
            </a:lvl2pPr>
            <a:lvl3pPr marL="1177053" indent="-440252">
              <a:buFont typeface="Wingdings" pitchFamily="2" charset="2"/>
              <a:buAutoNum type="circleNumWdWhitePlain"/>
              <a:defRPr sz="1500">
                <a:latin typeface="Calibri" panose="020F0502020204030204" pitchFamily="34" charset="0"/>
                <a:cs typeface="Times New Roman" pitchFamily="18" charset="0"/>
              </a:defRPr>
            </a:lvl3pPr>
            <a:lvl4pPr marL="1637178" indent="-440252">
              <a:buFont typeface="+mj-lt"/>
              <a:buAutoNum type="alphaUcPeriod"/>
              <a:defRPr sz="1500">
                <a:latin typeface="Calibri" panose="020F0502020204030204" pitchFamily="34" charset="0"/>
                <a:cs typeface="Times New Roman" pitchFamily="18" charset="0"/>
              </a:defRPr>
            </a:lvl4pPr>
            <a:lvl5pPr>
              <a:defRPr sz="1500">
                <a:latin typeface="Calibri" panose="020F050202020403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A6BE9-A41F-43AE-BD84-D8EBB5F5BB6E}" type="slidenum">
              <a:rPr lang="zh-TW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5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11.xml"/><Relationship Id="rId9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ags" Target="../tags/tag6.xml"/><Relationship Id="rId4" Type="http://schemas.openxmlformats.org/officeDocument/2006/relationships/slideLayout" Target="../slideLayouts/slideLayout18.xml"/><Relationship Id="rId9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6780610"/>
            <a:ext cx="10096500" cy="877490"/>
          </a:xfrm>
          <a:prstGeom prst="rect">
            <a:avLst/>
          </a:prstGeom>
          <a:solidFill>
            <a:srgbClr val="4C9C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40" tIns="44021" rIns="88040" bIns="44021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224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913721" y="6780610"/>
            <a:ext cx="1182779" cy="877490"/>
          </a:xfrm>
          <a:prstGeom prst="rect">
            <a:avLst/>
          </a:prstGeom>
          <a:solidFill>
            <a:srgbClr val="73B1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40" tIns="44021" rIns="88040" bIns="44021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224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6780616"/>
            <a:ext cx="10096500" cy="315542"/>
          </a:xfrm>
          <a:prstGeom prst="rect">
            <a:avLst/>
          </a:prstGeom>
          <a:solidFill>
            <a:srgbClr val="80B8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0" tIns="44021" rIns="88040" bIns="44021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224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913721" y="6780616"/>
            <a:ext cx="1182779" cy="315542"/>
          </a:xfrm>
          <a:prstGeom prst="rect">
            <a:avLst/>
          </a:prstGeom>
          <a:solidFill>
            <a:srgbClr val="99C6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0" tIns="44021" rIns="88040" bIns="44021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224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389951" y="7327099"/>
            <a:ext cx="353701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GB" altLang="en-GB" sz="800" u="none" dirty="0" smtClean="0">
                <a:solidFill>
                  <a:srgbClr val="FFFFFF"/>
                </a:solidFill>
                <a:latin typeface="Verdana" pitchFamily="34" charset="0"/>
              </a:rPr>
              <a:t>© C</a:t>
            </a:r>
            <a:r>
              <a:rPr kumimoji="0" lang="en-US" altLang="zh-TW" sz="800" u="none" dirty="0" smtClean="0">
                <a:solidFill>
                  <a:srgbClr val="FFFFFF"/>
                </a:solidFill>
                <a:latin typeface="Verdana" pitchFamily="34" charset="0"/>
              </a:rPr>
              <a:t>TBC</a:t>
            </a:r>
            <a:r>
              <a:rPr kumimoji="0" lang="en-GB" altLang="en-GB" sz="800" u="none" dirty="0" smtClean="0">
                <a:solidFill>
                  <a:srgbClr val="FFFFFF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3685875" y="7264560"/>
            <a:ext cx="2724761" cy="24817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040" tIns="44021" rIns="88040" bIns="44021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defTabSz="967706" eaLnBrk="0" hangingPunct="0">
              <a:spcBef>
                <a:spcPct val="50000"/>
              </a:spcBef>
              <a:defRPr/>
            </a:pPr>
            <a:r>
              <a:rPr kumimoji="0" lang="zh-TW" altLang="en-US" sz="1000" b="0" u="none" dirty="0" smtClean="0">
                <a:solidFill>
                  <a:srgbClr val="FFFFFF"/>
                </a:solidFill>
                <a:latin typeface="Verdana" pitchFamily="34" charset="0"/>
                <a:ea typeface="新細明體" pitchFamily="18" charset="-120"/>
              </a:rPr>
              <a:t>機密文件/</a:t>
            </a:r>
            <a:r>
              <a:rPr kumimoji="0" lang="en-US" altLang="zh-TW" sz="1000" b="0" u="none" dirty="0" smtClean="0">
                <a:solidFill>
                  <a:srgbClr val="FFFFFF"/>
                </a:solidFill>
                <a:latin typeface="Verdana" pitchFamily="34" charset="0"/>
                <a:ea typeface="新細明體" pitchFamily="18" charset="-120"/>
              </a:rPr>
              <a:t>Confidential</a:t>
            </a:r>
          </a:p>
        </p:txBody>
      </p:sp>
      <p:sp>
        <p:nvSpPr>
          <p:cNvPr id="1032" name="Title1"/>
          <p:cNvSpPr>
            <a:spLocks noGrp="1" noChangeArrowheads="1"/>
          </p:cNvSpPr>
          <p:nvPr>
            <p:ph type="title"/>
            <p:custDataLst>
              <p:tags r:id="rId9"/>
            </p:custDataLst>
          </p:nvPr>
        </p:nvSpPr>
        <p:spPr bwMode="gray">
          <a:xfrm>
            <a:off x="309050" y="166641"/>
            <a:ext cx="9756714" cy="75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69324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1" smtClean="0"/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044" y="1081352"/>
            <a:ext cx="9321464" cy="553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060" tIns="45060" rIns="45060" bIns="450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1" smtClean="0"/>
              <a:t>Click to edit master</a:t>
            </a:r>
            <a:r>
              <a:rPr lang="en-CA" altLang="zh-CN" smtClean="0"/>
              <a:t> </a:t>
            </a:r>
            <a:r>
              <a:rPr lang="en-CA" altLang="zh-TW" noProof="1" smtClean="0"/>
              <a:t>text styles</a:t>
            </a:r>
          </a:p>
          <a:p>
            <a:pPr lvl="1"/>
            <a:r>
              <a:rPr lang="en-CA" altLang="zh-TW" noProof="1" smtClean="0"/>
              <a:t>Second level</a:t>
            </a:r>
          </a:p>
          <a:p>
            <a:pPr lvl="2"/>
            <a:r>
              <a:rPr lang="en-CA" altLang="zh-TW" noProof="1" smtClean="0"/>
              <a:t>Third level</a:t>
            </a:r>
            <a:endParaRPr lang="en-CA" altLang="zh-CN" smtClean="0"/>
          </a:p>
          <a:p>
            <a:pPr lvl="3"/>
            <a:r>
              <a:rPr lang="en-CA" altLang="zh-CN" smtClean="0"/>
              <a:t>Fourth level</a:t>
            </a:r>
            <a:endParaRPr lang="en-CA" altLang="zh-TW" noProof="1" smtClean="0"/>
          </a:p>
        </p:txBody>
      </p:sp>
      <p:sp>
        <p:nvSpPr>
          <p:cNvPr id="1452045" name="Notes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9044" y="6619298"/>
            <a:ext cx="6375034" cy="154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b">
            <a:spAutoFit/>
          </a:bodyPr>
          <a:lstStyle>
            <a:lvl1pPr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0863" indent="-184150"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indent="-182563"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4288" indent="-184150"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51000" indent="-184150"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8200" indent="-18415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5400" indent="-18415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22600" indent="-18415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9800" indent="-18415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t" hangingPunct="0">
              <a:defRPr/>
            </a:pPr>
            <a:endParaRPr kumimoji="0" lang="zh-TW" altLang="en-US" sz="1000" u="none" noProof="1" smtClean="0">
              <a:solidFill>
                <a:srgbClr val="000000"/>
              </a:solidFill>
              <a:latin typeface="Verdana" pitchFamily="34" charset="0"/>
              <a:ea typeface="標楷體"/>
            </a:endParaRPr>
          </a:p>
        </p:txBody>
      </p:sp>
      <p:sp>
        <p:nvSpPr>
          <p:cNvPr id="1035" name="Line 14"/>
          <p:cNvSpPr>
            <a:spLocks noChangeShapeType="1"/>
          </p:cNvSpPr>
          <p:nvPr/>
        </p:nvSpPr>
        <p:spPr bwMode="auto">
          <a:xfrm>
            <a:off x="207107" y="1006898"/>
            <a:ext cx="9819818" cy="0"/>
          </a:xfrm>
          <a:prstGeom prst="line">
            <a:avLst/>
          </a:prstGeom>
          <a:noFill/>
          <a:ln w="190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060" tIns="45060" rIns="45060" bIns="45060" anchor="ctr"/>
          <a:lstStyle/>
          <a:p>
            <a:pPr defTabSz="966224"/>
            <a:endParaRPr lang="zh-TW" altLang="en-US" sz="1800" u="none">
              <a:solidFill>
                <a:srgbClr val="000000"/>
              </a:solidFill>
              <a:latin typeface="Calibri" pitchFamily="34" charset="0"/>
              <a:ea typeface="新細明體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543250" y="7184794"/>
            <a:ext cx="2355850" cy="407723"/>
          </a:xfrm>
          <a:prstGeom prst="rect">
            <a:avLst/>
          </a:prstGeom>
        </p:spPr>
        <p:txBody>
          <a:bodyPr vert="horz" lIns="96790" tIns="48394" rIns="96790" bIns="48394" rtlCol="0" anchor="ctr"/>
          <a:lstStyle>
            <a:lvl1pPr algn="r">
              <a:defRPr sz="1300">
                <a:solidFill>
                  <a:schemeClr val="tx2"/>
                </a:solidFill>
                <a:ea typeface="新細明體" charset="-120"/>
              </a:defRPr>
            </a:lvl1pPr>
          </a:lstStyle>
          <a:p>
            <a:pPr defTabSz="966224">
              <a:defRPr/>
            </a:pPr>
            <a:fld id="{4245951D-9746-4EEE-A3C0-1747E2AA457E}" type="slidenum">
              <a:rPr lang="zh-TW" altLang="en-US" u="none" smtClean="0">
                <a:solidFill>
                  <a:srgbClr val="FFFFFF"/>
                </a:solidFill>
                <a:latin typeface="Calibri" pitchFamily="34" charset="0"/>
              </a:rPr>
              <a:pPr defTabSz="966224">
                <a:defRPr/>
              </a:pPr>
              <a:t>‹#›</a:t>
            </a:fld>
            <a:endParaRPr lang="zh-TW" altLang="en-US" u="none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1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4691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+mj-lt"/>
          <a:ea typeface="+mj-ea"/>
          <a:cs typeface="+mj-cs"/>
        </a:defRPr>
      </a:lvl1pPr>
      <a:lvl2pPr algn="l" defTabSz="84691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2pPr>
      <a:lvl3pPr algn="l" defTabSz="84691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3pPr>
      <a:lvl4pPr algn="l" defTabSz="84691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4pPr>
      <a:lvl5pPr algn="l" defTabSz="84691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5pPr>
      <a:lvl6pPr marL="440211" algn="l" defTabSz="848318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6pPr>
      <a:lvl7pPr marL="880417" algn="l" defTabSz="848318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7pPr>
      <a:lvl8pPr marL="1320627" algn="l" defTabSz="848318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8pPr>
      <a:lvl9pPr marL="1760832" algn="l" defTabSz="848318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9pPr>
    </p:titleStyle>
    <p:bodyStyle>
      <a:lvl1pPr marL="260461" indent="-260461" algn="l" defTabSz="944377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23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52848" indent="-114266" algn="l" defTabSz="944377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21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13274" indent="-275584" algn="l" defTabSz="944377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394722" indent="-198287" algn="l" defTabSz="944377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76958" indent="-325996" algn="l" defTabSz="944377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5pPr>
      <a:lvl6pPr marL="2517446" indent="-327099" algn="l" defTabSz="944614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6pPr>
      <a:lvl7pPr marL="2957650" indent="-327099" algn="l" defTabSz="944614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7pPr>
      <a:lvl8pPr marL="3397861" indent="-327099" algn="l" defTabSz="944614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8pPr>
      <a:lvl9pPr marL="3838071" indent="-327099" algn="l" defTabSz="944614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9pPr>
    </p:bodyStyle>
    <p:otherStyle>
      <a:defPPr>
        <a:defRPr lang="zh-TW"/>
      </a:defPPr>
      <a:lvl1pPr marL="0" algn="l" defTabSz="8804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0211" algn="l" defTabSz="8804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0417" algn="l" defTabSz="8804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0627" algn="l" defTabSz="8804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832" algn="l" defTabSz="8804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1043" algn="l" defTabSz="8804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251" algn="l" defTabSz="8804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81462" algn="l" defTabSz="8804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21671" algn="l" defTabSz="8804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6780610"/>
            <a:ext cx="10096500" cy="877490"/>
          </a:xfrm>
          <a:prstGeom prst="rect">
            <a:avLst/>
          </a:prstGeom>
          <a:solidFill>
            <a:srgbClr val="4C9C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48" tIns="44025" rIns="88048" bIns="44025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313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913721" y="6780610"/>
            <a:ext cx="1182779" cy="877490"/>
          </a:xfrm>
          <a:prstGeom prst="rect">
            <a:avLst/>
          </a:prstGeom>
          <a:solidFill>
            <a:srgbClr val="73B1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48" tIns="44025" rIns="88048" bIns="44025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313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6780615"/>
            <a:ext cx="10096500" cy="315542"/>
          </a:xfrm>
          <a:prstGeom prst="rect">
            <a:avLst/>
          </a:prstGeom>
          <a:solidFill>
            <a:srgbClr val="80B8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8" tIns="44025" rIns="88048" bIns="44025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313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913721" y="6780615"/>
            <a:ext cx="1182779" cy="315542"/>
          </a:xfrm>
          <a:prstGeom prst="rect">
            <a:avLst/>
          </a:prstGeom>
          <a:solidFill>
            <a:srgbClr val="99C6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48" tIns="44025" rIns="88048" bIns="44025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313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389950" y="7327098"/>
            <a:ext cx="353701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GB" altLang="en-GB" sz="800" u="none" dirty="0" smtClean="0">
                <a:solidFill>
                  <a:srgbClr val="FFFFFF"/>
                </a:solidFill>
                <a:latin typeface="Verdana" pitchFamily="34" charset="0"/>
              </a:rPr>
              <a:t>© C</a:t>
            </a:r>
            <a:r>
              <a:rPr kumimoji="0" lang="en-US" altLang="zh-TW" sz="800" u="none" dirty="0" smtClean="0">
                <a:solidFill>
                  <a:srgbClr val="FFFFFF"/>
                </a:solidFill>
                <a:latin typeface="Verdana" pitchFamily="34" charset="0"/>
              </a:rPr>
              <a:t>TBC</a:t>
            </a:r>
            <a:r>
              <a:rPr kumimoji="0" lang="en-GB" altLang="en-GB" sz="800" u="none" dirty="0" smtClean="0">
                <a:solidFill>
                  <a:srgbClr val="FFFFFF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3685874" y="7264560"/>
            <a:ext cx="2724761" cy="24817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048" tIns="44025" rIns="88048" bIns="4402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defTabSz="967795" eaLnBrk="0" hangingPunct="0">
              <a:spcBef>
                <a:spcPct val="50000"/>
              </a:spcBef>
              <a:defRPr/>
            </a:pPr>
            <a:r>
              <a:rPr kumimoji="0" lang="zh-TW" altLang="en-US" sz="1000" b="0" u="none" dirty="0" smtClean="0">
                <a:solidFill>
                  <a:srgbClr val="FFFFFF"/>
                </a:solidFill>
                <a:latin typeface="Verdana" pitchFamily="34" charset="0"/>
                <a:ea typeface="新細明體" pitchFamily="18" charset="-120"/>
              </a:rPr>
              <a:t>機密文件/</a:t>
            </a:r>
            <a:r>
              <a:rPr kumimoji="0" lang="en-US" altLang="zh-TW" sz="1000" b="0" u="none" dirty="0" smtClean="0">
                <a:solidFill>
                  <a:srgbClr val="FFFFFF"/>
                </a:solidFill>
                <a:latin typeface="Verdana" pitchFamily="34" charset="0"/>
                <a:ea typeface="新細明體" pitchFamily="18" charset="-120"/>
              </a:rPr>
              <a:t>Confidential</a:t>
            </a:r>
          </a:p>
        </p:txBody>
      </p:sp>
      <p:sp>
        <p:nvSpPr>
          <p:cNvPr id="1032" name="Title1"/>
          <p:cNvSpPr>
            <a:spLocks noGrp="1" noChangeArrowheads="1"/>
          </p:cNvSpPr>
          <p:nvPr>
            <p:ph type="title"/>
            <p:custDataLst>
              <p:tags r:id="rId9"/>
            </p:custDataLst>
          </p:nvPr>
        </p:nvSpPr>
        <p:spPr bwMode="gray">
          <a:xfrm>
            <a:off x="309049" y="166640"/>
            <a:ext cx="9756714" cy="75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69331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1" smtClean="0"/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044" y="1081352"/>
            <a:ext cx="9321464" cy="553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065" tIns="45065" rIns="45065" bIns="450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1" smtClean="0"/>
              <a:t>Click to edit master</a:t>
            </a:r>
            <a:r>
              <a:rPr lang="en-CA" altLang="zh-CN" smtClean="0"/>
              <a:t> </a:t>
            </a:r>
            <a:r>
              <a:rPr lang="en-CA" altLang="zh-TW" noProof="1" smtClean="0"/>
              <a:t>text styles</a:t>
            </a:r>
          </a:p>
          <a:p>
            <a:pPr lvl="1"/>
            <a:r>
              <a:rPr lang="en-CA" altLang="zh-TW" noProof="1" smtClean="0"/>
              <a:t>Second level</a:t>
            </a:r>
          </a:p>
          <a:p>
            <a:pPr lvl="2"/>
            <a:r>
              <a:rPr lang="en-CA" altLang="zh-TW" noProof="1" smtClean="0"/>
              <a:t>Third level</a:t>
            </a:r>
            <a:endParaRPr lang="en-CA" altLang="zh-CN" smtClean="0"/>
          </a:p>
          <a:p>
            <a:pPr lvl="3"/>
            <a:r>
              <a:rPr lang="en-CA" altLang="zh-CN" smtClean="0"/>
              <a:t>Fourth level</a:t>
            </a:r>
            <a:endParaRPr lang="en-CA" altLang="zh-TW" noProof="1" smtClean="0"/>
          </a:p>
        </p:txBody>
      </p:sp>
      <p:sp>
        <p:nvSpPr>
          <p:cNvPr id="1452045" name="Notes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9044" y="6619298"/>
            <a:ext cx="6375034" cy="154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b">
            <a:spAutoFit/>
          </a:bodyPr>
          <a:lstStyle>
            <a:lvl1pPr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0863" indent="-184150"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indent="-182563"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4288" indent="-184150"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51000" indent="-184150"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8200" indent="-18415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5400" indent="-18415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22600" indent="-18415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9800" indent="-18415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t" hangingPunct="0">
              <a:defRPr/>
            </a:pPr>
            <a:endParaRPr kumimoji="0" lang="zh-TW" altLang="en-US" sz="1000" u="none" noProof="1" smtClean="0">
              <a:solidFill>
                <a:srgbClr val="000000"/>
              </a:solidFill>
              <a:latin typeface="Verdana" pitchFamily="34" charset="0"/>
              <a:ea typeface="標楷體"/>
            </a:endParaRPr>
          </a:p>
        </p:txBody>
      </p:sp>
      <p:sp>
        <p:nvSpPr>
          <p:cNvPr id="1035" name="Line 14"/>
          <p:cNvSpPr>
            <a:spLocks noChangeShapeType="1"/>
          </p:cNvSpPr>
          <p:nvPr/>
        </p:nvSpPr>
        <p:spPr bwMode="auto">
          <a:xfrm>
            <a:off x="207107" y="1006898"/>
            <a:ext cx="9819818" cy="0"/>
          </a:xfrm>
          <a:prstGeom prst="line">
            <a:avLst/>
          </a:prstGeom>
          <a:noFill/>
          <a:ln w="190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065" tIns="45065" rIns="45065" bIns="45065" anchor="ctr"/>
          <a:lstStyle/>
          <a:p>
            <a:pPr defTabSz="966313"/>
            <a:endParaRPr lang="zh-TW" altLang="en-US" sz="1800" u="none">
              <a:solidFill>
                <a:srgbClr val="000000"/>
              </a:solidFill>
              <a:latin typeface="Calibri" pitchFamily="34" charset="0"/>
              <a:ea typeface="新細明體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543250" y="7184792"/>
            <a:ext cx="2355850" cy="407723"/>
          </a:xfrm>
          <a:prstGeom prst="rect">
            <a:avLst/>
          </a:prstGeom>
        </p:spPr>
        <p:txBody>
          <a:bodyPr vert="horz" lIns="96799" tIns="48399" rIns="96799" bIns="48399" rtlCol="0" anchor="ctr"/>
          <a:lstStyle>
            <a:lvl1pPr algn="r">
              <a:defRPr sz="1300">
                <a:solidFill>
                  <a:schemeClr val="tx2"/>
                </a:solidFill>
                <a:ea typeface="新細明體" charset="-120"/>
              </a:defRPr>
            </a:lvl1pPr>
          </a:lstStyle>
          <a:p>
            <a:pPr defTabSz="966313">
              <a:defRPr/>
            </a:pPr>
            <a:fld id="{4245951D-9746-4EEE-A3C0-1747E2AA457E}" type="slidenum">
              <a:rPr lang="zh-TW" altLang="en-US" u="none" smtClean="0">
                <a:solidFill>
                  <a:srgbClr val="FFFFFF"/>
                </a:solidFill>
                <a:latin typeface="Calibri" pitchFamily="34" charset="0"/>
              </a:rPr>
              <a:pPr defTabSz="966313">
                <a:defRPr/>
              </a:pPr>
              <a:t>‹#›</a:t>
            </a:fld>
            <a:endParaRPr lang="zh-TW" altLang="en-US" u="none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1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46993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+mj-lt"/>
          <a:ea typeface="+mj-ea"/>
          <a:cs typeface="+mj-cs"/>
        </a:defRPr>
      </a:lvl1pPr>
      <a:lvl2pPr algn="l" defTabSz="846993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2pPr>
      <a:lvl3pPr algn="l" defTabSz="846993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3pPr>
      <a:lvl4pPr algn="l" defTabSz="846993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4pPr>
      <a:lvl5pPr algn="l" defTabSz="846993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5pPr>
      <a:lvl6pPr marL="440252" algn="l" defTabSz="848397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6pPr>
      <a:lvl7pPr marL="880498" algn="l" defTabSz="848397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7pPr>
      <a:lvl8pPr marL="1320749" algn="l" defTabSz="848397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8pPr>
      <a:lvl9pPr marL="1760995" algn="l" defTabSz="848397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9pPr>
    </p:titleStyle>
    <p:bodyStyle>
      <a:lvl1pPr marL="260485" indent="-260485" algn="l" defTabSz="944464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23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52899" indent="-114277" algn="l" defTabSz="944464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21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13368" indent="-275609" algn="l" defTabSz="944464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394851" indent="-198305" algn="l" defTabSz="944464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77150" indent="-326026" algn="l" defTabSz="944464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5pPr>
      <a:lvl6pPr marL="2517678" indent="-327129" algn="l" defTabSz="944701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6pPr>
      <a:lvl7pPr marL="2957923" indent="-327129" algn="l" defTabSz="944701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7pPr>
      <a:lvl8pPr marL="3398174" indent="-327129" algn="l" defTabSz="944701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8pPr>
      <a:lvl9pPr marL="3838425" indent="-327129" algn="l" defTabSz="944701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9pPr>
    </p:bodyStyle>
    <p:otherStyle>
      <a:defPPr>
        <a:defRPr lang="zh-TW"/>
      </a:defPPr>
      <a:lvl1pPr marL="0" algn="l" defTabSz="88049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0252" algn="l" defTabSz="88049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0498" algn="l" defTabSz="88049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0749" algn="l" defTabSz="88049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995" algn="l" defTabSz="88049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1245" algn="l" defTabSz="88049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494" algn="l" defTabSz="88049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81746" algn="l" defTabSz="88049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21995" algn="l" defTabSz="88049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6780610"/>
            <a:ext cx="10096500" cy="877490"/>
          </a:xfrm>
          <a:prstGeom prst="rect">
            <a:avLst/>
          </a:prstGeom>
          <a:solidFill>
            <a:srgbClr val="4C9C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65" tIns="44033" rIns="88065" bIns="44033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491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913721" y="6780610"/>
            <a:ext cx="1182779" cy="877490"/>
          </a:xfrm>
          <a:prstGeom prst="rect">
            <a:avLst/>
          </a:prstGeom>
          <a:solidFill>
            <a:srgbClr val="73B1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65" tIns="44033" rIns="88065" bIns="44033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491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6780613"/>
            <a:ext cx="10096500" cy="315542"/>
          </a:xfrm>
          <a:prstGeom prst="rect">
            <a:avLst/>
          </a:prstGeom>
          <a:solidFill>
            <a:srgbClr val="80B8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65" tIns="44033" rIns="88065" bIns="44033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491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913721" y="6780613"/>
            <a:ext cx="1182779" cy="315542"/>
          </a:xfrm>
          <a:prstGeom prst="rect">
            <a:avLst/>
          </a:prstGeom>
          <a:solidFill>
            <a:srgbClr val="99C6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65" tIns="44033" rIns="88065" bIns="44033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defTabSz="966491">
              <a:defRPr/>
            </a:pPr>
            <a:endParaRPr kumimoji="0" lang="zh-TW" altLang="en-US" sz="2300" b="1" u="none" smtClean="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389948" y="7327096"/>
            <a:ext cx="353701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defTabSz="9525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GB" altLang="en-GB" sz="800" u="none" dirty="0" smtClean="0">
                <a:solidFill>
                  <a:srgbClr val="FFFFFF"/>
                </a:solidFill>
                <a:latin typeface="Verdana" pitchFamily="34" charset="0"/>
              </a:rPr>
              <a:t>© C</a:t>
            </a:r>
            <a:r>
              <a:rPr kumimoji="0" lang="en-US" altLang="zh-TW" sz="800" u="none" dirty="0" smtClean="0">
                <a:solidFill>
                  <a:srgbClr val="FFFFFF"/>
                </a:solidFill>
                <a:latin typeface="Verdana" pitchFamily="34" charset="0"/>
              </a:rPr>
              <a:t>TBC</a:t>
            </a:r>
            <a:r>
              <a:rPr kumimoji="0" lang="en-GB" altLang="en-GB" sz="800" u="none" dirty="0" smtClean="0">
                <a:solidFill>
                  <a:srgbClr val="FFFFFF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3685872" y="7264560"/>
            <a:ext cx="2724761" cy="24817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065" tIns="44033" rIns="88065" bIns="4403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defTabSz="967973" eaLnBrk="0" hangingPunct="0">
              <a:spcBef>
                <a:spcPct val="50000"/>
              </a:spcBef>
              <a:defRPr/>
            </a:pPr>
            <a:r>
              <a:rPr kumimoji="0" lang="zh-TW" altLang="en-US" sz="1000" b="0" u="none" dirty="0" smtClean="0">
                <a:solidFill>
                  <a:srgbClr val="FFFFFF"/>
                </a:solidFill>
                <a:latin typeface="Verdana" pitchFamily="34" charset="0"/>
                <a:ea typeface="新細明體" pitchFamily="18" charset="-120"/>
              </a:rPr>
              <a:t>機密文件/</a:t>
            </a:r>
            <a:r>
              <a:rPr kumimoji="0" lang="en-US" altLang="zh-TW" sz="1000" b="0" u="none" dirty="0" smtClean="0">
                <a:solidFill>
                  <a:srgbClr val="FFFFFF"/>
                </a:solidFill>
                <a:latin typeface="Verdana" pitchFamily="34" charset="0"/>
                <a:ea typeface="新細明體" pitchFamily="18" charset="-120"/>
              </a:rPr>
              <a:t>Confidential</a:t>
            </a:r>
          </a:p>
        </p:txBody>
      </p:sp>
      <p:sp>
        <p:nvSpPr>
          <p:cNvPr id="1032" name="Title1"/>
          <p:cNvSpPr>
            <a:spLocks noGrp="1" noChangeArrowheads="1"/>
          </p:cNvSpPr>
          <p:nvPr>
            <p:ph type="title"/>
            <p:custDataLst>
              <p:tags r:id="rId9"/>
            </p:custDataLst>
          </p:nvPr>
        </p:nvSpPr>
        <p:spPr bwMode="gray">
          <a:xfrm>
            <a:off x="309047" y="166637"/>
            <a:ext cx="9756714" cy="75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69343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1" smtClean="0"/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044" y="1081352"/>
            <a:ext cx="9321464" cy="553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073" tIns="45073" rIns="45073" bIns="45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1" smtClean="0"/>
              <a:t>Click to edit master</a:t>
            </a:r>
            <a:r>
              <a:rPr lang="en-CA" altLang="zh-CN" smtClean="0"/>
              <a:t> </a:t>
            </a:r>
            <a:r>
              <a:rPr lang="en-CA" altLang="zh-TW" noProof="1" smtClean="0"/>
              <a:t>text styles</a:t>
            </a:r>
          </a:p>
          <a:p>
            <a:pPr lvl="1"/>
            <a:r>
              <a:rPr lang="en-CA" altLang="zh-TW" noProof="1" smtClean="0"/>
              <a:t>Second level</a:t>
            </a:r>
          </a:p>
          <a:p>
            <a:pPr lvl="2"/>
            <a:r>
              <a:rPr lang="en-CA" altLang="zh-TW" noProof="1" smtClean="0"/>
              <a:t>Third level</a:t>
            </a:r>
            <a:endParaRPr lang="en-CA" altLang="zh-CN" smtClean="0"/>
          </a:p>
          <a:p>
            <a:pPr lvl="3"/>
            <a:r>
              <a:rPr lang="en-CA" altLang="zh-CN" smtClean="0"/>
              <a:t>Fourth level</a:t>
            </a:r>
            <a:endParaRPr lang="en-CA" altLang="zh-TW" noProof="1" smtClean="0"/>
          </a:p>
        </p:txBody>
      </p:sp>
      <p:sp>
        <p:nvSpPr>
          <p:cNvPr id="1452045" name="Notes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9044" y="6619296"/>
            <a:ext cx="6375034" cy="154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b">
            <a:spAutoFit/>
          </a:bodyPr>
          <a:lstStyle>
            <a:lvl1pPr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0863" indent="-184150"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indent="-182563"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4288" indent="-184150"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51000" indent="-184150" algn="l" defTabSz="8810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8200" indent="-18415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5400" indent="-18415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22600" indent="-18415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9800" indent="-18415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t" hangingPunct="0">
              <a:defRPr/>
            </a:pPr>
            <a:endParaRPr kumimoji="0" lang="zh-TW" altLang="en-US" sz="1000" u="none" noProof="1" smtClean="0">
              <a:solidFill>
                <a:srgbClr val="000000"/>
              </a:solidFill>
              <a:latin typeface="Verdana" pitchFamily="34" charset="0"/>
              <a:ea typeface="標楷體"/>
            </a:endParaRPr>
          </a:p>
        </p:txBody>
      </p:sp>
      <p:sp>
        <p:nvSpPr>
          <p:cNvPr id="1035" name="Line 14"/>
          <p:cNvSpPr>
            <a:spLocks noChangeShapeType="1"/>
          </p:cNvSpPr>
          <p:nvPr/>
        </p:nvSpPr>
        <p:spPr bwMode="auto">
          <a:xfrm>
            <a:off x="207107" y="1006898"/>
            <a:ext cx="9819818" cy="0"/>
          </a:xfrm>
          <a:prstGeom prst="line">
            <a:avLst/>
          </a:prstGeom>
          <a:noFill/>
          <a:ln w="190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073" tIns="45073" rIns="45073" bIns="45073" anchor="ctr"/>
          <a:lstStyle/>
          <a:p>
            <a:pPr defTabSz="966491"/>
            <a:endParaRPr lang="zh-TW" altLang="en-US" sz="1800" u="none">
              <a:solidFill>
                <a:srgbClr val="000000"/>
              </a:solidFill>
              <a:latin typeface="Calibri" pitchFamily="34" charset="0"/>
              <a:ea typeface="新細明體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543250" y="7184790"/>
            <a:ext cx="2355850" cy="407723"/>
          </a:xfrm>
          <a:prstGeom prst="rect">
            <a:avLst/>
          </a:prstGeom>
        </p:spPr>
        <p:txBody>
          <a:bodyPr vert="horz" lIns="96817" tIns="48408" rIns="96817" bIns="48408" rtlCol="0" anchor="ctr"/>
          <a:lstStyle>
            <a:lvl1pPr algn="r">
              <a:defRPr sz="1300">
                <a:solidFill>
                  <a:schemeClr val="tx2"/>
                </a:solidFill>
                <a:ea typeface="新細明體" charset="-120"/>
              </a:defRPr>
            </a:lvl1pPr>
          </a:lstStyle>
          <a:p>
            <a:pPr defTabSz="966491">
              <a:defRPr/>
            </a:pPr>
            <a:fld id="{4245951D-9746-4EEE-A3C0-1747E2AA457E}" type="slidenum">
              <a:rPr lang="zh-TW" altLang="en-US" u="none">
                <a:solidFill>
                  <a:srgbClr val="FFFFFF"/>
                </a:solidFill>
                <a:latin typeface="Calibri" pitchFamily="34" charset="0"/>
              </a:rPr>
              <a:pPr defTabSz="966491">
                <a:defRPr/>
              </a:pPr>
              <a:t>‹#›</a:t>
            </a:fld>
            <a:endParaRPr lang="zh-TW" altLang="en-US" u="none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1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47150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+mj-lt"/>
          <a:ea typeface="+mj-ea"/>
          <a:cs typeface="+mj-cs"/>
        </a:defRPr>
      </a:lvl1pPr>
      <a:lvl2pPr algn="l" defTabSz="847150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2pPr>
      <a:lvl3pPr algn="l" defTabSz="847150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3pPr>
      <a:lvl4pPr algn="l" defTabSz="847150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4pPr>
      <a:lvl5pPr algn="l" defTabSz="847150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5pPr>
      <a:lvl6pPr marL="440333" algn="l" defTabSz="848553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6pPr>
      <a:lvl7pPr marL="880660" algn="l" defTabSz="848553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7pPr>
      <a:lvl8pPr marL="1320992" algn="l" defTabSz="848553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8pPr>
      <a:lvl9pPr marL="1761321" algn="l" defTabSz="848553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6666"/>
          </a:solidFill>
          <a:latin typeface="Arial Narrow" pitchFamily="34" charset="0"/>
          <a:ea typeface="標楷體" pitchFamily="65" charset="-120"/>
        </a:defRPr>
      </a:lvl9pPr>
    </p:titleStyle>
    <p:bodyStyle>
      <a:lvl1pPr marL="260533" indent="-260533" algn="l" defTabSz="944638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23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53001" indent="-114298" algn="l" defTabSz="94463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21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13554" indent="-275660" algn="l" defTabSz="94463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395109" indent="-198341" algn="l" defTabSz="94463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77533" indent="-326086" algn="l" defTabSz="944638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5pPr>
      <a:lvl6pPr marL="2518142" indent="-327189" algn="l" defTabSz="9448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6pPr>
      <a:lvl7pPr marL="2958468" indent="-327189" algn="l" defTabSz="9448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7pPr>
      <a:lvl8pPr marL="3398801" indent="-327189" algn="l" defTabSz="9448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8pPr>
      <a:lvl9pPr marL="3839133" indent="-327189" algn="l" defTabSz="9448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300">
          <a:solidFill>
            <a:schemeClr val="bg1"/>
          </a:solidFill>
          <a:latin typeface="Verdana" pitchFamily="34" charset="0"/>
          <a:ea typeface="+mn-ea"/>
        </a:defRPr>
      </a:lvl9pPr>
    </p:bodyStyle>
    <p:otherStyle>
      <a:defPPr>
        <a:defRPr lang="zh-TW"/>
      </a:defPPr>
      <a:lvl1pPr marL="0" algn="l" defTabSz="8806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0333" algn="l" defTabSz="8806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0660" algn="l" defTabSz="8806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0992" algn="l" defTabSz="8806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1321" algn="l" defTabSz="8806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1651" algn="l" defTabSz="8806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982" algn="l" defTabSz="8806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82314" algn="l" defTabSz="8806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22643" algn="l" defTabSz="8806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 smtClean="0"/>
              <a:t>Cordova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ios</a:t>
            </a:r>
            <a:r>
              <a:rPr lang="zh-TW" altLang="en-US" dirty="0" smtClean="0"/>
              <a:t>環境建置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實機測試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TW" altLang="en-US" dirty="0" smtClean="0"/>
              <a:t>數位金融資訊科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3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/>
              <a:t>然後將檔案存到桌面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84834"/>
            <a:ext cx="60960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b="0" dirty="0"/>
              <a:t>接著可以看到桌面的檔案</a:t>
            </a:r>
            <a:r>
              <a:rPr lang="en-US" altLang="zh-TW" sz="2000" b="0" dirty="0"/>
              <a:t>, </a:t>
            </a:r>
            <a:r>
              <a:rPr lang="zh-TW" altLang="en-US" sz="2000" b="0" dirty="0"/>
              <a:t>並且在</a:t>
            </a:r>
            <a:r>
              <a:rPr lang="en-US" altLang="zh-TW" sz="2000" b="0" dirty="0"/>
              <a:t>Keychain Access</a:t>
            </a:r>
            <a:r>
              <a:rPr lang="zh-TW" altLang="en-US" sz="2000" b="0" dirty="0"/>
              <a:t>裡面</a:t>
            </a:r>
            <a:r>
              <a:rPr lang="en-US" altLang="zh-TW" sz="2000" b="0" dirty="0"/>
              <a:t>, </a:t>
            </a:r>
            <a:r>
              <a:rPr lang="zh-TW" altLang="en-US" sz="2000" b="0" dirty="0"/>
              <a:t>可以看到過程中產生的</a:t>
            </a:r>
            <a:r>
              <a:rPr lang="en-US" altLang="zh-TW" sz="2000" b="0" dirty="0"/>
              <a:t>public key</a:t>
            </a:r>
            <a:r>
              <a:rPr lang="zh-TW" altLang="en-US" sz="2000" b="0" dirty="0"/>
              <a:t>跟</a:t>
            </a:r>
            <a:r>
              <a:rPr lang="en-US" altLang="zh-TW" sz="2000" b="0" dirty="0"/>
              <a:t>private key</a:t>
            </a:r>
            <a:r>
              <a:rPr lang="zh-TW" altLang="en-US" sz="2000" b="0" dirty="0"/>
              <a:t>如紅框所示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233613"/>
            <a:ext cx="61436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Step 2  </a:t>
            </a:r>
            <a:r>
              <a:rPr lang="zh-TW" altLang="en-US" sz="2400" dirty="0" smtClean="0"/>
              <a:t>取得</a:t>
            </a:r>
            <a:r>
              <a:rPr lang="en-US" altLang="zh-TW" sz="2400" dirty="0" smtClean="0"/>
              <a:t>ios_development.cer</a:t>
            </a:r>
          </a:p>
          <a:p>
            <a:pPr marL="0" indent="0">
              <a:buNone/>
            </a:pPr>
            <a:r>
              <a:rPr lang="zh-TW" altLang="en-US" sz="2400" b="0" dirty="0"/>
              <a:t>登入</a:t>
            </a:r>
            <a:r>
              <a:rPr lang="en-US" altLang="zh-TW" sz="2400" b="0" dirty="0"/>
              <a:t>Apple Developer</a:t>
            </a:r>
            <a:r>
              <a:rPr lang="zh-TW" altLang="en-US" sz="2400" b="0" dirty="0"/>
              <a:t>網站</a:t>
            </a:r>
            <a:r>
              <a:rPr lang="en-US" altLang="zh-TW" sz="2400" b="0" dirty="0"/>
              <a:t>, </a:t>
            </a:r>
            <a:r>
              <a:rPr lang="zh-TW" altLang="en-US" sz="2400" b="0" dirty="0"/>
              <a:t>在</a:t>
            </a:r>
            <a:r>
              <a:rPr lang="en-US" altLang="zh-TW" sz="2400" b="0" dirty="0"/>
              <a:t>Development</a:t>
            </a:r>
            <a:r>
              <a:rPr lang="zh-TW" altLang="en-US" sz="2400" b="0" dirty="0"/>
              <a:t>項目</a:t>
            </a:r>
            <a:r>
              <a:rPr lang="en-US" altLang="zh-TW" sz="2400" b="0" dirty="0"/>
              <a:t>, </a:t>
            </a:r>
            <a:r>
              <a:rPr lang="zh-TW" altLang="en-US" sz="2400" b="0" dirty="0"/>
              <a:t>點擊</a:t>
            </a:r>
            <a:r>
              <a:rPr lang="en-US" altLang="zh-TW" sz="2400" b="0" dirty="0"/>
              <a:t>Certificate Signing Request</a:t>
            </a: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14" y="2460898"/>
            <a:ext cx="61341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b="0" dirty="0"/>
              <a:t>點選</a:t>
            </a:r>
            <a:r>
              <a:rPr lang="en-US" altLang="zh-TW" sz="2000" b="0" dirty="0"/>
              <a:t>iOS App </a:t>
            </a:r>
            <a:r>
              <a:rPr lang="en-US" altLang="zh-TW" sz="2000" b="0" dirty="0" smtClean="0"/>
              <a:t>Development</a:t>
            </a:r>
          </a:p>
          <a:p>
            <a:pPr marL="0" indent="0">
              <a:buNone/>
            </a:pPr>
            <a:endParaRPr lang="en-US" altLang="zh-TW" sz="2000" b="0" dirty="0"/>
          </a:p>
          <a:p>
            <a:pPr marL="0" indent="0">
              <a:buNone/>
            </a:pPr>
            <a:endParaRPr lang="en-US" altLang="zh-TW" sz="2000" b="0" dirty="0" smtClean="0"/>
          </a:p>
          <a:p>
            <a:pPr marL="0" indent="0">
              <a:buNone/>
            </a:pPr>
            <a:endParaRPr lang="en-US" altLang="zh-TW" sz="2000" b="0" dirty="0"/>
          </a:p>
          <a:p>
            <a:pPr marL="0" indent="0">
              <a:buNone/>
            </a:pPr>
            <a:endParaRPr lang="en-US" altLang="zh-TW" sz="2000" b="0" dirty="0" smtClean="0"/>
          </a:p>
          <a:p>
            <a:pPr marL="0" indent="0">
              <a:buNone/>
            </a:pPr>
            <a:endParaRPr lang="en-US" altLang="zh-TW" sz="2000" b="0" dirty="0"/>
          </a:p>
          <a:p>
            <a:pPr marL="0" indent="0">
              <a:buNone/>
            </a:pPr>
            <a:endParaRPr lang="en-US" altLang="zh-TW" sz="2000" b="0" dirty="0" smtClean="0"/>
          </a:p>
          <a:p>
            <a:pPr marL="0" indent="0">
              <a:buNone/>
            </a:pPr>
            <a:endParaRPr lang="en-US" altLang="zh-TW" sz="2000" b="0" dirty="0"/>
          </a:p>
          <a:p>
            <a:pPr marL="0" indent="0">
              <a:buNone/>
            </a:pPr>
            <a:endParaRPr lang="en-US" altLang="zh-TW" sz="2000" b="0" dirty="0" smtClean="0"/>
          </a:p>
          <a:p>
            <a:pPr marL="0" indent="0">
              <a:buNone/>
            </a:pPr>
            <a:r>
              <a:rPr lang="zh-TW" altLang="en-US" sz="2000" b="0" dirty="0"/>
              <a:t>接著出現說明頁面</a:t>
            </a:r>
            <a:r>
              <a:rPr lang="en-US" altLang="zh-TW" sz="2000" b="0" dirty="0"/>
              <a:t>, </a:t>
            </a:r>
            <a:r>
              <a:rPr lang="zh-TW" altLang="en-US" sz="2000" b="0" dirty="0"/>
              <a:t>按下</a:t>
            </a:r>
            <a:r>
              <a:rPr lang="en-US" altLang="zh-TW" sz="2000" b="0" dirty="0"/>
              <a:t>Continue</a:t>
            </a:r>
            <a:endParaRPr lang="en-US" altLang="zh-TW" sz="20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2172866"/>
            <a:ext cx="61245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/>
              <a:t>選擇剛剛產生在桌面的檔案</a:t>
            </a:r>
            <a:r>
              <a:rPr lang="en-US" altLang="zh-TW" b="0" dirty="0"/>
              <a:t>, </a:t>
            </a:r>
            <a:r>
              <a:rPr lang="zh-TW" altLang="en-US" b="0" dirty="0"/>
              <a:t>然後上傳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95463"/>
            <a:ext cx="6096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/>
              <a:t>之後就可以下載開發者</a:t>
            </a:r>
            <a:r>
              <a:rPr lang="zh-TW" altLang="en-US" b="0" dirty="0" smtClean="0"/>
              <a:t>憑證</a:t>
            </a:r>
            <a:endParaRPr lang="en-US" altLang="zh-TW" b="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668810"/>
            <a:ext cx="60579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/>
              <a:t>檔案下載後</a:t>
            </a:r>
            <a:r>
              <a:rPr lang="zh-TW" altLang="en-US" b="0" dirty="0" smtClean="0"/>
              <a:t>如下</a:t>
            </a:r>
            <a:endParaRPr lang="en-US" altLang="zh-TW" b="0" dirty="0" smtClean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zh-TW" altLang="en-US" b="0" dirty="0"/>
              <a:t>之後點擊這個憑證檔</a:t>
            </a:r>
            <a:r>
              <a:rPr lang="en-US" altLang="zh-TW" b="0" dirty="0"/>
              <a:t>, </a:t>
            </a:r>
            <a:r>
              <a:rPr lang="zh-TW" altLang="en-US" b="0" dirty="0"/>
              <a:t>安裝到</a:t>
            </a:r>
            <a:r>
              <a:rPr lang="en-US" altLang="zh-TW" b="0" dirty="0"/>
              <a:t>Keychain</a:t>
            </a:r>
            <a:r>
              <a:rPr lang="zh-TW" altLang="en-US" b="0" dirty="0" smtClean="0"/>
              <a:t>裡</a:t>
            </a:r>
            <a:endParaRPr lang="en-US" altLang="zh-TW" b="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16" y="1236762"/>
            <a:ext cx="52292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04" y="4477122"/>
            <a:ext cx="4251875" cy="235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/>
              <a:t>安裝完畢後</a:t>
            </a:r>
            <a:r>
              <a:rPr lang="en-US" altLang="zh-TW" b="0" dirty="0"/>
              <a:t>, </a:t>
            </a:r>
            <a:r>
              <a:rPr lang="zh-TW" altLang="en-US" b="0" dirty="0"/>
              <a:t>就可以在</a:t>
            </a:r>
            <a:r>
              <a:rPr lang="en-US" altLang="zh-TW" b="0" dirty="0" smtClean="0"/>
              <a:t>Keychain</a:t>
            </a:r>
            <a:r>
              <a:rPr lang="zh-TW" altLang="en-US" b="0" dirty="0"/>
              <a:t>看到</a:t>
            </a:r>
            <a:r>
              <a:rPr lang="zh-TW" altLang="en-US" b="0" dirty="0" smtClean="0"/>
              <a:t>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15" y="1740818"/>
            <a:ext cx="61150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Step 3</a:t>
            </a:r>
            <a:r>
              <a:rPr lang="zh-TW" altLang="en-US" sz="2400" dirty="0"/>
              <a:t>將欲佈署之手機</a:t>
            </a:r>
            <a:r>
              <a:rPr lang="en-US" altLang="zh-TW" sz="2400" dirty="0"/>
              <a:t>UDID</a:t>
            </a:r>
            <a:r>
              <a:rPr lang="zh-TW" altLang="en-US" sz="2400" dirty="0"/>
              <a:t>註冊</a:t>
            </a:r>
            <a:r>
              <a:rPr lang="en-US" altLang="zh-TW" sz="2400" dirty="0"/>
              <a:t>(</a:t>
            </a:r>
            <a:r>
              <a:rPr lang="zh-TW" altLang="en-US" sz="2400" dirty="0"/>
              <a:t>前往開發者帳戶網站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zh-TW" altLang="en-US" b="0" dirty="0"/>
              <a:t>接下要把註冊實機</a:t>
            </a:r>
            <a:r>
              <a:rPr lang="en-US" altLang="zh-TW" b="0" dirty="0"/>
              <a:t>IPHONE, </a:t>
            </a:r>
            <a:r>
              <a:rPr lang="zh-TW" altLang="en-US" b="0" dirty="0"/>
              <a:t>讓它可以變成可以測試</a:t>
            </a:r>
            <a:r>
              <a:rPr lang="zh-TW" altLang="en-US" b="0" dirty="0" smtClean="0"/>
              <a:t>部署。</a:t>
            </a:r>
            <a:r>
              <a:rPr lang="zh-TW" altLang="en-US" b="0" dirty="0"/>
              <a:t>在</a:t>
            </a:r>
            <a:r>
              <a:rPr lang="en-US" altLang="zh-TW" b="0" dirty="0"/>
              <a:t>iTunes</a:t>
            </a:r>
            <a:r>
              <a:rPr lang="zh-TW" altLang="en-US" b="0" dirty="0"/>
              <a:t>就可以看到這台</a:t>
            </a:r>
            <a:r>
              <a:rPr lang="en-US" altLang="zh-TW" b="0" dirty="0"/>
              <a:t>IPHONE, </a:t>
            </a:r>
            <a:r>
              <a:rPr lang="zh-TW" altLang="en-US" b="0" dirty="0"/>
              <a:t>找到序號顯示的地方</a:t>
            </a:r>
            <a:r>
              <a:rPr lang="en-US" altLang="zh-TW" b="0" dirty="0"/>
              <a:t>, </a:t>
            </a:r>
            <a:r>
              <a:rPr lang="zh-TW" altLang="en-US" b="0" dirty="0"/>
              <a:t>並點擊</a:t>
            </a:r>
            <a:r>
              <a:rPr lang="zh-TW" altLang="en-US" b="0" dirty="0" smtClean="0"/>
              <a:t>它</a:t>
            </a:r>
            <a:endParaRPr lang="en-US" altLang="zh-TW" b="0" dirty="0" smtClean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r>
              <a:rPr lang="zh-TW" altLang="en-US" b="0" dirty="0" smtClean="0"/>
              <a:t>之後</a:t>
            </a:r>
            <a:r>
              <a:rPr lang="zh-TW" altLang="en-US" b="0" dirty="0"/>
              <a:t>會看到</a:t>
            </a:r>
            <a:r>
              <a:rPr lang="en-US" altLang="zh-TW" b="0" dirty="0"/>
              <a:t>UDID, </a:t>
            </a:r>
            <a:r>
              <a:rPr lang="zh-TW" altLang="en-US" b="0" dirty="0"/>
              <a:t>這個要複製下來</a:t>
            </a:r>
            <a:r>
              <a:rPr lang="en-US" altLang="zh-TW" b="0" dirty="0"/>
              <a:t>, </a:t>
            </a:r>
            <a:r>
              <a:rPr lang="zh-TW" altLang="en-US" b="0" dirty="0"/>
              <a:t>等下會用到</a:t>
            </a:r>
            <a:endParaRPr lang="en-US" altLang="zh-TW" b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02" y="2556699"/>
            <a:ext cx="4862710" cy="199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74" y="5053186"/>
            <a:ext cx="3837766" cy="176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b="0" dirty="0"/>
              <a:t>回到開發者網站</a:t>
            </a:r>
            <a:r>
              <a:rPr lang="en-US" altLang="zh-TW" sz="2000" b="0" dirty="0"/>
              <a:t>, </a:t>
            </a:r>
            <a:r>
              <a:rPr lang="zh-TW" altLang="en-US" sz="2000" b="0" dirty="0"/>
              <a:t>在</a:t>
            </a:r>
            <a:r>
              <a:rPr lang="en-US" altLang="zh-TW" sz="2000" b="0" dirty="0"/>
              <a:t>Device</a:t>
            </a:r>
            <a:r>
              <a:rPr lang="zh-TW" altLang="en-US" sz="2000" b="0" dirty="0"/>
              <a:t>項目裡</a:t>
            </a:r>
            <a:r>
              <a:rPr lang="en-US" altLang="zh-TW" sz="2000" b="0" dirty="0"/>
              <a:t>, </a:t>
            </a:r>
            <a:r>
              <a:rPr lang="zh-TW" altLang="en-US" sz="2000" b="0" dirty="0"/>
              <a:t>點選</a:t>
            </a:r>
            <a:r>
              <a:rPr lang="en-US" altLang="zh-TW" sz="2000" b="0" dirty="0"/>
              <a:t>manually register </a:t>
            </a:r>
            <a:r>
              <a:rPr lang="en-US" altLang="zh-TW" sz="2000" b="0" dirty="0" smtClean="0"/>
              <a:t>devices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619250"/>
            <a:ext cx="61150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2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/>
              <a:t>大綱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cordova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ios</a:t>
            </a:r>
            <a:r>
              <a:rPr lang="zh-TW" altLang="en-US" sz="2800" dirty="0" smtClean="0"/>
              <a:t>環境安裝及設定</a:t>
            </a:r>
            <a:endParaRPr lang="en-US" altLang="zh-TW" sz="2800" dirty="0" smtClean="0"/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iphone</a:t>
            </a:r>
            <a:r>
              <a:rPr lang="zh-TW" altLang="en-US" sz="2800" dirty="0" smtClean="0"/>
              <a:t>實機測試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b="0" dirty="0"/>
              <a:t>填入剛剛的</a:t>
            </a:r>
            <a:r>
              <a:rPr lang="en-US" altLang="zh-TW" sz="2000" b="0" dirty="0" smtClean="0"/>
              <a:t>UDID</a:t>
            </a:r>
          </a:p>
          <a:p>
            <a:pPr marL="0" indent="0">
              <a:buNone/>
            </a:pPr>
            <a:endParaRPr lang="en-US" altLang="zh-TW" sz="2000" b="0" dirty="0"/>
          </a:p>
          <a:p>
            <a:pPr marL="0" indent="0">
              <a:buNone/>
            </a:pPr>
            <a:endParaRPr lang="en-US" altLang="zh-TW" sz="2000" b="0" dirty="0" smtClean="0"/>
          </a:p>
          <a:p>
            <a:pPr marL="0" indent="0">
              <a:buNone/>
            </a:pPr>
            <a:endParaRPr lang="en-US" altLang="zh-TW" sz="2000" b="0" dirty="0"/>
          </a:p>
          <a:p>
            <a:pPr marL="0" indent="0">
              <a:buNone/>
            </a:pPr>
            <a:endParaRPr lang="en-US" altLang="zh-TW" sz="2000" b="0" dirty="0" smtClean="0"/>
          </a:p>
          <a:p>
            <a:pPr marL="0" indent="0">
              <a:buNone/>
            </a:pPr>
            <a:endParaRPr lang="en-US" altLang="zh-TW" sz="2000" b="0" dirty="0"/>
          </a:p>
          <a:p>
            <a:pPr marL="0" indent="0">
              <a:buNone/>
            </a:pPr>
            <a:endParaRPr lang="en-US" altLang="zh-TW" sz="2000" b="0" dirty="0" smtClean="0"/>
          </a:p>
          <a:p>
            <a:pPr marL="0" indent="0">
              <a:buNone/>
            </a:pPr>
            <a:endParaRPr lang="en-US" altLang="zh-TW" sz="2000" b="0" dirty="0"/>
          </a:p>
          <a:p>
            <a:pPr marL="0" indent="0">
              <a:buNone/>
            </a:pPr>
            <a:endParaRPr lang="en-US" altLang="zh-TW" sz="2000" b="0" dirty="0" smtClean="0"/>
          </a:p>
          <a:p>
            <a:pPr marL="0" indent="0">
              <a:buNone/>
            </a:pPr>
            <a:r>
              <a:rPr lang="zh-TW" altLang="en-US" sz="2000" b="0" dirty="0" smtClean="0"/>
              <a:t>下個頁面按下</a:t>
            </a:r>
            <a:r>
              <a:rPr lang="en-US" altLang="zh-TW" sz="2000" b="0" dirty="0"/>
              <a:t>Register, </a:t>
            </a:r>
            <a:r>
              <a:rPr lang="zh-TW" altLang="en-US" sz="2000" b="0" dirty="0"/>
              <a:t>就完成註冊</a:t>
            </a:r>
            <a:endParaRPr lang="zh-TW" altLang="en-US" sz="2000" dirty="0"/>
          </a:p>
          <a:p>
            <a:pPr marL="0" indent="0">
              <a:buNone/>
            </a:pPr>
            <a:endParaRPr lang="en-US" altLang="zh-TW" sz="2000" b="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1740818"/>
            <a:ext cx="599122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7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Step 4</a:t>
            </a:r>
            <a:r>
              <a:rPr lang="zh-TW" altLang="en-US" sz="2400" dirty="0"/>
              <a:t>設定</a:t>
            </a:r>
            <a:r>
              <a:rPr lang="en-US" altLang="zh-TW" sz="2400" dirty="0"/>
              <a:t>Provisioning Profile</a:t>
            </a:r>
            <a:r>
              <a:rPr lang="zh-TW" altLang="en-US" sz="2400" dirty="0"/>
              <a:t>並下載 </a:t>
            </a:r>
            <a:r>
              <a:rPr lang="en-US" altLang="zh-TW" sz="2400" dirty="0"/>
              <a:t>.</a:t>
            </a:r>
            <a:r>
              <a:rPr lang="en-US" altLang="zh-TW" sz="2400" dirty="0" err="1"/>
              <a:t>mobileprovision</a:t>
            </a:r>
            <a:r>
              <a:rPr lang="en-US" altLang="zh-TW" sz="2400" dirty="0"/>
              <a:t>(</a:t>
            </a:r>
            <a:r>
              <a:rPr lang="zh-TW" altLang="en-US" sz="2400" dirty="0"/>
              <a:t>前往開發者帳戶網站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zh-TW" altLang="en-US" sz="2000" b="0" dirty="0"/>
              <a:t>之後點選</a:t>
            </a:r>
            <a:r>
              <a:rPr lang="en-US" altLang="zh-TW" sz="2000" b="0" dirty="0"/>
              <a:t>Provisioning Profile, </a:t>
            </a:r>
            <a:r>
              <a:rPr lang="zh-TW" altLang="en-US" sz="2000" b="0" dirty="0"/>
              <a:t>點擊</a:t>
            </a:r>
            <a:r>
              <a:rPr lang="en-US" altLang="zh-TW" sz="2000" b="0" dirty="0"/>
              <a:t>manually generate profiles</a:t>
            </a:r>
            <a:r>
              <a:rPr lang="zh-TW" altLang="en-US" sz="2000" b="0" dirty="0"/>
              <a:t>如下圖</a:t>
            </a:r>
            <a:r>
              <a:rPr lang="zh-TW" altLang="en-US" sz="2000" b="0" dirty="0" smtClean="0"/>
              <a:t>所示</a:t>
            </a:r>
            <a:endParaRPr lang="en-US" altLang="zh-TW" sz="2000" b="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59" y="2604914"/>
            <a:ext cx="466780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7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b="0" dirty="0"/>
              <a:t>點選 </a:t>
            </a:r>
            <a:r>
              <a:rPr lang="en-US" altLang="zh-TW" sz="2000" b="0" dirty="0"/>
              <a:t>iOS App </a:t>
            </a:r>
            <a:r>
              <a:rPr lang="en-US" altLang="zh-TW" sz="2000" b="0" dirty="0" smtClean="0"/>
              <a:t>Development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1596802"/>
            <a:ext cx="492442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3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/>
              <a:t>接著會看到沒有</a:t>
            </a:r>
            <a:r>
              <a:rPr lang="en-US" altLang="zh-TW" b="0" dirty="0"/>
              <a:t>App ID</a:t>
            </a:r>
            <a:r>
              <a:rPr lang="zh-TW" altLang="en-US" b="0" dirty="0"/>
              <a:t>可以選</a:t>
            </a:r>
            <a:r>
              <a:rPr lang="en-US" altLang="zh-TW" b="0" dirty="0"/>
              <a:t>, </a:t>
            </a:r>
            <a:r>
              <a:rPr lang="zh-TW" altLang="en-US" b="0" dirty="0"/>
              <a:t>沒有的話</a:t>
            </a:r>
            <a:r>
              <a:rPr lang="zh-TW" altLang="en-US" b="0" dirty="0" smtClean="0"/>
              <a:t>需要</a:t>
            </a:r>
            <a:r>
              <a:rPr lang="zh-TW" altLang="en-US" b="0" dirty="0"/>
              <a:t>新建</a:t>
            </a:r>
            <a:r>
              <a:rPr lang="zh-TW" altLang="en-US" b="0" dirty="0" smtClean="0"/>
              <a:t>一個</a:t>
            </a:r>
            <a:endParaRPr lang="en-US" altLang="zh-TW" b="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1668810"/>
            <a:ext cx="49244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3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/>
              <a:t>填入</a:t>
            </a:r>
            <a:r>
              <a:rPr lang="en-US" altLang="zh-TW" b="0" dirty="0"/>
              <a:t>App ID Description, </a:t>
            </a:r>
            <a:r>
              <a:rPr lang="zh-TW" altLang="en-US" b="0" dirty="0"/>
              <a:t>並選擇</a:t>
            </a:r>
            <a:r>
              <a:rPr lang="en-US" altLang="zh-TW" b="0" dirty="0"/>
              <a:t>Wildcard App ID</a:t>
            </a:r>
            <a:r>
              <a:rPr lang="zh-TW" altLang="en-US" b="0" dirty="0"/>
              <a:t>如下紅框</a:t>
            </a:r>
            <a:r>
              <a:rPr lang="zh-TW" altLang="en-US" b="0" dirty="0" smtClean="0"/>
              <a:t>所示</a:t>
            </a:r>
            <a:endParaRPr lang="en-US" altLang="zh-TW" b="0" dirty="0" smtClean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en-US" altLang="zh-TW" b="0" dirty="0" smtClean="0"/>
              <a:t>App </a:t>
            </a:r>
            <a:r>
              <a:rPr lang="en-US" altLang="zh-TW" b="0" dirty="0" err="1" smtClean="0"/>
              <a:t>ID:demoapp</a:t>
            </a:r>
            <a:endParaRPr lang="en-US" altLang="zh-TW" b="0" dirty="0" smtClean="0"/>
          </a:p>
          <a:p>
            <a:pPr marL="0" indent="0">
              <a:buNone/>
            </a:pPr>
            <a:r>
              <a:rPr lang="en-US" altLang="zh-TW" b="0" dirty="0" smtClean="0"/>
              <a:t>Bundle ID:CTBC.*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0" y="1668810"/>
            <a:ext cx="43719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90" y="1704752"/>
            <a:ext cx="4474037" cy="535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3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b="0" dirty="0"/>
              <a:t>完成畫面如下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164754"/>
            <a:ext cx="408622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3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b="0" dirty="0"/>
              <a:t>接著回到</a:t>
            </a:r>
            <a:r>
              <a:rPr lang="en-US" altLang="zh-TW" sz="2000" b="0" dirty="0"/>
              <a:t>Add iOS Provisioning Profile</a:t>
            </a:r>
            <a:r>
              <a:rPr lang="zh-TW" altLang="en-US" sz="2000" b="0" dirty="0"/>
              <a:t>畫面</a:t>
            </a:r>
            <a:r>
              <a:rPr lang="en-US" altLang="zh-TW" sz="2000" b="0" dirty="0"/>
              <a:t>, </a:t>
            </a:r>
            <a:r>
              <a:rPr lang="zh-TW" altLang="en-US" sz="2000" b="0" dirty="0"/>
              <a:t>就可以看到剛剛建立的</a:t>
            </a:r>
            <a:r>
              <a:rPr lang="en-US" altLang="zh-TW" sz="2000" b="0" dirty="0"/>
              <a:t>App ID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45" y="1812826"/>
            <a:ext cx="59150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3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b="0" dirty="0"/>
              <a:t>接著選擇開發者憑證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524794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3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/>
              <a:t>選擇剛剛註冊的</a:t>
            </a:r>
            <a:r>
              <a:rPr lang="en-US" altLang="zh-TW" b="0" dirty="0"/>
              <a:t>IPHONE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46" y="1524794"/>
            <a:ext cx="52101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3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/>
              <a:t>填入</a:t>
            </a:r>
            <a:r>
              <a:rPr lang="en-US" altLang="zh-TW" b="0" dirty="0"/>
              <a:t>Profile Name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962150"/>
            <a:ext cx="52292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3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1.</a:t>
            </a:r>
            <a:r>
              <a:rPr lang="zh-TW" altLang="en-US" sz="2800" dirty="0"/>
              <a:t> </a:t>
            </a:r>
            <a:r>
              <a:rPr lang="en-US" altLang="zh-TW" sz="2800" dirty="0" err="1"/>
              <a:t>cordova</a:t>
            </a:r>
            <a:r>
              <a:rPr lang="zh-TW" altLang="en-US" sz="2800" dirty="0"/>
              <a:t> </a:t>
            </a:r>
            <a:r>
              <a:rPr lang="en-US" altLang="zh-TW" sz="2800" dirty="0" err="1"/>
              <a:t>ios</a:t>
            </a:r>
            <a:r>
              <a:rPr lang="zh-TW" altLang="en-US" sz="2800" dirty="0"/>
              <a:t>環境安裝及</a:t>
            </a:r>
            <a:r>
              <a:rPr lang="zh-TW" altLang="en-US" sz="2800" dirty="0" smtClean="0"/>
              <a:t>設定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Step 1 </a:t>
            </a:r>
          </a:p>
          <a:p>
            <a:pPr marL="0" indent="0">
              <a:buNone/>
            </a:pPr>
            <a:r>
              <a:rPr lang="zh-TW" altLang="en-US" sz="2000" dirty="0"/>
              <a:t>下載安裝</a:t>
            </a:r>
            <a:r>
              <a:rPr lang="en-US" altLang="zh-TW" sz="2000" dirty="0" smtClean="0"/>
              <a:t>node.js</a:t>
            </a:r>
          </a:p>
          <a:p>
            <a:r>
              <a:rPr lang="en-US" altLang="zh-TW" sz="2400" dirty="0" smtClean="0"/>
              <a:t>Step2</a:t>
            </a:r>
          </a:p>
          <a:p>
            <a:pPr marL="0" indent="0">
              <a:buNone/>
            </a:pPr>
            <a:r>
              <a:rPr lang="zh-TW" altLang="en-US" sz="2000" dirty="0"/>
              <a:t>創建一個</a:t>
            </a:r>
            <a:r>
              <a:rPr lang="zh-TW" altLang="en-US" sz="2000" dirty="0" smtClean="0"/>
              <a:t>新</a:t>
            </a:r>
            <a:r>
              <a:rPr lang="en-US" altLang="zh-TW" sz="2000" dirty="0" err="1" smtClean="0"/>
              <a:t>cordova</a:t>
            </a:r>
            <a:r>
              <a:rPr lang="zh-TW" altLang="en-US" sz="2000" dirty="0" smtClean="0"/>
              <a:t>專案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cordova</a:t>
            </a:r>
            <a:r>
              <a:rPr lang="en-US" altLang="zh-TW" sz="2000" dirty="0" smtClean="0"/>
              <a:t> create </a:t>
            </a:r>
            <a:r>
              <a:rPr lang="en-US" altLang="zh-TW" sz="2000" dirty="0" err="1" smtClean="0"/>
              <a:t>TicketSystem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TicketSystem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TicketSystem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$ cd </a:t>
            </a:r>
            <a:r>
              <a:rPr lang="en-US" altLang="zh-TW" sz="2000" dirty="0" err="1" smtClean="0"/>
              <a:t>TicketSystem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cordova</a:t>
            </a:r>
            <a:r>
              <a:rPr lang="en-US" altLang="zh-TW" sz="2000" dirty="0" smtClean="0"/>
              <a:t> platform add </a:t>
            </a:r>
            <a:r>
              <a:rPr lang="en-US" altLang="zh-TW" sz="2000" dirty="0" err="1" smtClean="0"/>
              <a:t>ios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dirty="0" smtClean="0"/>
              <a:t>至此，已將</a:t>
            </a:r>
            <a:r>
              <a:rPr lang="en-US" altLang="zh-TW" dirty="0" err="1" smtClean="0"/>
              <a:t>cordova</a:t>
            </a:r>
            <a:r>
              <a:rPr lang="zh-TW" altLang="en-US" dirty="0" smtClean="0"/>
              <a:t>專案建置完畢</a:t>
            </a:r>
            <a:endParaRPr lang="en-US" altLang="zh-TW" dirty="0" smtClean="0"/>
          </a:p>
          <a:p>
            <a:r>
              <a:rPr lang="en-US" altLang="zh-TW" sz="2400" dirty="0" smtClean="0"/>
              <a:t>Step3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000" dirty="0" smtClean="0"/>
              <a:t>用</a:t>
            </a:r>
            <a:r>
              <a:rPr lang="en-US" altLang="zh-TW" sz="2000" dirty="0" err="1" smtClean="0"/>
              <a:t>Xcode</a:t>
            </a:r>
            <a:r>
              <a:rPr lang="zh-TW" altLang="en-US" sz="2000" dirty="0" smtClean="0"/>
              <a:t>最新版開啟  </a:t>
            </a:r>
            <a:r>
              <a:rPr lang="en-US" altLang="zh-TW" sz="2000" dirty="0" err="1" smtClean="0"/>
              <a:t>TicketSystem</a:t>
            </a:r>
            <a:r>
              <a:rPr lang="en-US" altLang="zh-TW" sz="2000" dirty="0" smtClean="0"/>
              <a:t> -&gt; platform -&gt; </a:t>
            </a:r>
            <a:r>
              <a:rPr lang="en-US" altLang="zh-TW" sz="2000" dirty="0" err="1" smtClean="0"/>
              <a:t>ios</a:t>
            </a:r>
            <a:r>
              <a:rPr lang="en-US" altLang="zh-TW" sz="2000" dirty="0" smtClean="0"/>
              <a:t> -&gt;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TicketSystem.xcodeproj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/>
              <a:t>之後便可以將</a:t>
            </a:r>
            <a:r>
              <a:rPr lang="en-US" altLang="zh-TW" b="0" dirty="0"/>
              <a:t>provisioning profile</a:t>
            </a:r>
            <a:r>
              <a:rPr lang="zh-TW" altLang="en-US" b="0" dirty="0"/>
              <a:t>下載下來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747838"/>
            <a:ext cx="52006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3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/>
              <a:t>下載完成如下圖</a:t>
            </a:r>
            <a:r>
              <a:rPr lang="zh-TW" altLang="en-US" b="0" dirty="0" smtClean="0"/>
              <a:t>所示</a:t>
            </a:r>
            <a:endParaRPr lang="en-US" altLang="zh-TW" b="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31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2433638"/>
            <a:ext cx="38004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3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preference</a:t>
            </a:r>
            <a:r>
              <a:rPr lang="zh-TW" altLang="en-US" dirty="0" smtClean="0"/>
              <a:t>中的帳號，添加自己的開發者帳號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32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2" y="2497775"/>
            <a:ext cx="9080698" cy="414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6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33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0" y="2244874"/>
            <a:ext cx="9320212" cy="420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309044" y="1081352"/>
            <a:ext cx="9321464" cy="553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060" tIns="45060" rIns="45060" bIns="45060" numCol="1" anchor="t" anchorCtr="0" compatLnSpc="1">
            <a:prstTxWarp prst="textNoShape">
              <a:avLst/>
            </a:prstTxWarp>
          </a:bodyPr>
          <a:lstStyle>
            <a:lvl1pPr marL="440211" indent="-440211" algn="l" defTabSz="944614" rtl="0" eaLnBrk="0" fontAlgn="base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Char char="p"/>
              <a:defRPr lang="zh-TW" altLang="en-US" sz="1900" b="1" dirty="0" smtClean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1pPr>
            <a:lvl2pPr marL="878887" indent="-440211" algn="l" defTabSz="944377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arenR"/>
              <a:defRPr sz="17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2pPr>
            <a:lvl3pPr marL="1176944" indent="-440211" algn="l" defTabSz="944377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AutoNum type="circleNumWdWhitePlain"/>
              <a:defRPr sz="15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3pPr>
            <a:lvl4pPr marL="1637027" indent="-440211" algn="l" defTabSz="944377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UcPeriod"/>
              <a:defRPr sz="15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4pPr>
            <a:lvl5pPr marL="2076958" indent="-325996" algn="l" defTabSz="944377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15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Times New Roman" pitchFamily="18" charset="0"/>
              </a:defRPr>
            </a:lvl5pPr>
            <a:lvl6pPr marL="2517446" indent="-327099" algn="l" defTabSz="944614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Verdana" pitchFamily="34" charset="0"/>
                <a:ea typeface="+mn-ea"/>
              </a:defRPr>
            </a:lvl6pPr>
            <a:lvl7pPr marL="2957650" indent="-327099" algn="l" defTabSz="944614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Verdana" pitchFamily="34" charset="0"/>
                <a:ea typeface="+mn-ea"/>
              </a:defRPr>
            </a:lvl7pPr>
            <a:lvl8pPr marL="3397861" indent="-327099" algn="l" defTabSz="944614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Verdana" pitchFamily="34" charset="0"/>
                <a:ea typeface="+mn-ea"/>
              </a:defRPr>
            </a:lvl8pPr>
            <a:lvl9pPr marL="3838071" indent="-327099" algn="l" defTabSz="944614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Verdana" pitchFamily="34" charset="0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zh-TW" altLang="en-US" u="none" kern="0" dirty="0" smtClean="0"/>
              <a:t>設定專案中的</a:t>
            </a:r>
            <a:r>
              <a:rPr kumimoji="0" lang="en-US" altLang="zh-TW" u="none" kern="0" dirty="0" smtClean="0"/>
              <a:t>target</a:t>
            </a:r>
            <a:endParaRPr kumimoji="0" lang="zh-TW" altLang="en-US" u="none" kern="0" dirty="0"/>
          </a:p>
        </p:txBody>
      </p:sp>
    </p:spTree>
    <p:extLst>
      <p:ext uri="{BB962C8B-B14F-4D97-AF65-F5344CB8AC3E}">
        <p14:creationId xmlns:p14="http://schemas.microsoft.com/office/powerpoint/2010/main" val="15913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1.</a:t>
            </a:r>
            <a:r>
              <a:rPr lang="zh-TW" altLang="en-US" sz="2800" dirty="0"/>
              <a:t> </a:t>
            </a:r>
            <a:r>
              <a:rPr lang="en-US" altLang="zh-TW" sz="2800" dirty="0" err="1"/>
              <a:t>cordova</a:t>
            </a:r>
            <a:r>
              <a:rPr lang="zh-TW" altLang="en-US" sz="2800" dirty="0"/>
              <a:t> </a:t>
            </a:r>
            <a:r>
              <a:rPr lang="en-US" altLang="zh-TW" sz="2800" dirty="0" err="1"/>
              <a:t>ios</a:t>
            </a:r>
            <a:r>
              <a:rPr lang="zh-TW" altLang="en-US" sz="2800" dirty="0"/>
              <a:t>環境安裝及</a:t>
            </a:r>
            <a:r>
              <a:rPr lang="zh-TW" altLang="en-US" sz="2800" dirty="0" smtClean="0"/>
              <a:t>設定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Step </a:t>
            </a:r>
            <a:r>
              <a:rPr lang="en-US" altLang="zh-TW" sz="2400" dirty="0" smtClean="0"/>
              <a:t>4</a:t>
            </a:r>
          </a:p>
          <a:p>
            <a:pPr marL="0" indent="0">
              <a:buNone/>
            </a:pPr>
            <a:r>
              <a:rPr lang="en-US" altLang="zh-TW" sz="2000" dirty="0" smtClean="0"/>
              <a:t>Cordova</a:t>
            </a:r>
            <a:r>
              <a:rPr lang="zh-TW" altLang="en-US" sz="2000" dirty="0" smtClean="0"/>
              <a:t>專案中的 </a:t>
            </a:r>
            <a:r>
              <a:rPr lang="en-US" altLang="zh-TW" sz="2000" dirty="0" smtClean="0"/>
              <a:t>www</a:t>
            </a:r>
            <a:r>
              <a:rPr lang="zh-TW" altLang="en-US" sz="2000" dirty="0" smtClean="0"/>
              <a:t>資料夾裡放置所有頁面呈現相關的部分</a:t>
            </a:r>
            <a:r>
              <a:rPr lang="en-US" altLang="zh-TW" sz="2000" dirty="0" smtClean="0"/>
              <a:t>html </a:t>
            </a:r>
            <a:r>
              <a:rPr lang="en-US" altLang="zh-TW" sz="2000" dirty="0" err="1" smtClean="0"/>
              <a:t>css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js</a:t>
            </a:r>
            <a:r>
              <a:rPr lang="en-US" altLang="zh-TW" sz="2000" dirty="0" smtClean="0"/>
              <a:t>….</a:t>
            </a:r>
          </a:p>
          <a:p>
            <a:pPr marL="0" indent="0">
              <a:buNone/>
            </a:pPr>
            <a:r>
              <a:rPr lang="en-US" altLang="zh-TW" sz="2000" dirty="0" smtClean="0"/>
              <a:t>(</a:t>
            </a:r>
            <a:r>
              <a:rPr lang="en-US" altLang="zh-TW" sz="2000" dirty="0" err="1"/>
              <a:t>TicketSystem</a:t>
            </a:r>
            <a:r>
              <a:rPr lang="en-US" altLang="zh-TW" sz="2000" dirty="0"/>
              <a:t> -&gt; platform -&gt; </a:t>
            </a:r>
            <a:r>
              <a:rPr lang="en-US" altLang="zh-TW" sz="2000" dirty="0" err="1"/>
              <a:t>ios</a:t>
            </a:r>
            <a:r>
              <a:rPr lang="en-US" altLang="zh-TW" sz="2000" dirty="0"/>
              <a:t> -&gt; </a:t>
            </a:r>
            <a:r>
              <a:rPr lang="en-US" altLang="zh-TW" sz="2000" dirty="0" smtClean="0"/>
              <a:t>www)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</a:rPr>
              <a:t>注意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  <a:r>
              <a:rPr lang="zh-TW" altLang="en-US" sz="2000" dirty="0" smtClean="0">
                <a:solidFill>
                  <a:srgbClr val="FF0000"/>
                </a:solidFill>
              </a:rPr>
              <a:t>在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xcode</a:t>
            </a:r>
            <a:r>
              <a:rPr lang="zh-TW" altLang="en-US" sz="2000" dirty="0" smtClean="0">
                <a:solidFill>
                  <a:srgbClr val="FF0000"/>
                </a:solidFill>
              </a:rPr>
              <a:t>中會看到兩個</a:t>
            </a:r>
            <a:r>
              <a:rPr lang="en-US" altLang="zh-TW" sz="2000" dirty="0" smtClean="0">
                <a:solidFill>
                  <a:srgbClr val="FF0000"/>
                </a:solidFill>
              </a:rPr>
              <a:t>www</a:t>
            </a:r>
            <a:r>
              <a:rPr lang="zh-TW" altLang="en-US" sz="2000" dirty="0" smtClean="0">
                <a:solidFill>
                  <a:srgbClr val="FF0000"/>
                </a:solidFill>
              </a:rPr>
              <a:t>資料夾，在</a:t>
            </a:r>
            <a:r>
              <a:rPr lang="en-US" altLang="zh-TW" sz="2000" dirty="0" smtClean="0">
                <a:solidFill>
                  <a:srgbClr val="FF0000"/>
                </a:solidFill>
              </a:rPr>
              <a:t>staging</a:t>
            </a:r>
            <a:r>
              <a:rPr lang="zh-TW" altLang="en-US" sz="2000" dirty="0" smtClean="0">
                <a:solidFill>
                  <a:srgbClr val="FF0000"/>
                </a:solidFill>
              </a:rPr>
              <a:t>中的</a:t>
            </a:r>
            <a:r>
              <a:rPr lang="en-US" altLang="zh-TW" sz="2000" dirty="0" smtClean="0">
                <a:solidFill>
                  <a:srgbClr val="FF0000"/>
                </a:solidFill>
              </a:rPr>
              <a:t>www</a:t>
            </a:r>
            <a:r>
              <a:rPr lang="zh-TW" altLang="en-US" sz="2000" dirty="0" smtClean="0">
                <a:solidFill>
                  <a:srgbClr val="FF0000"/>
                </a:solidFill>
              </a:rPr>
              <a:t>才是我們要編輯的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2.</a:t>
            </a:r>
            <a:r>
              <a:rPr lang="zh-TW" altLang="en-US" sz="2800" dirty="0"/>
              <a:t> </a:t>
            </a:r>
            <a:r>
              <a:rPr lang="en-US" altLang="zh-TW" sz="2800" dirty="0" err="1"/>
              <a:t>iphone</a:t>
            </a:r>
            <a:r>
              <a:rPr lang="zh-TW" altLang="en-US" sz="2800" dirty="0"/>
              <a:t>實機</a:t>
            </a:r>
            <a:r>
              <a:rPr lang="zh-TW" altLang="en-US" sz="2800" dirty="0" smtClean="0"/>
              <a:t>測試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在實機測試前，需要先準備好下列檔案及相關設定</a:t>
            </a:r>
            <a:endParaRPr lang="en-US" altLang="zh-TW" sz="2400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TW" sz="2000" b="0" dirty="0" smtClean="0"/>
              <a:t>.</a:t>
            </a:r>
            <a:r>
              <a:rPr lang="en-US" altLang="zh-TW" sz="2000" dirty="0" err="1"/>
              <a:t>certSigningRequest</a:t>
            </a:r>
            <a:r>
              <a:rPr lang="en-US" altLang="zh-TW" sz="2000" dirty="0"/>
              <a:t> </a:t>
            </a:r>
          </a:p>
          <a:p>
            <a:pPr marL="457200" indent="-457200">
              <a:buAutoNum type="arabicPeriod"/>
            </a:pPr>
            <a:r>
              <a:rPr lang="en-US" altLang="zh-TW" sz="2000" dirty="0" smtClean="0"/>
              <a:t>ios_development.cer</a:t>
            </a:r>
            <a:r>
              <a:rPr lang="en-US" altLang="zh-TW" sz="2000" dirty="0"/>
              <a:t>(</a:t>
            </a:r>
            <a:r>
              <a:rPr lang="zh-TW" altLang="en-US" sz="2000" dirty="0"/>
              <a:t>前往開發者帳戶網站</a:t>
            </a:r>
            <a:r>
              <a:rPr lang="en-US" altLang="zh-TW" sz="2000" dirty="0"/>
              <a:t>)</a:t>
            </a:r>
          </a:p>
          <a:p>
            <a:pPr marL="457200" indent="-457200">
              <a:buAutoNum type="arabicPeriod"/>
            </a:pPr>
            <a:r>
              <a:rPr lang="zh-TW" altLang="en-US" sz="2000" dirty="0" smtClean="0"/>
              <a:t>將欲佈署之手機</a:t>
            </a:r>
            <a:r>
              <a:rPr lang="en-US" altLang="zh-TW" sz="2000" dirty="0" smtClean="0"/>
              <a:t>UDID</a:t>
            </a:r>
            <a:r>
              <a:rPr lang="zh-TW" altLang="en-US" sz="2000" dirty="0" smtClean="0"/>
              <a:t>註冊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前往開發者帳戶網站</a:t>
            </a:r>
            <a:r>
              <a:rPr lang="en-US" altLang="zh-TW" sz="2000" dirty="0" smtClean="0"/>
              <a:t>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zh-TW" altLang="en-US" sz="2000" dirty="0" smtClean="0"/>
              <a:t>設定</a:t>
            </a:r>
            <a:r>
              <a:rPr lang="en-US" altLang="zh-TW" sz="2000" dirty="0" smtClean="0"/>
              <a:t>Provisioning Profile</a:t>
            </a:r>
            <a:r>
              <a:rPr lang="zh-TW" altLang="en-US" sz="2000" dirty="0" smtClean="0"/>
              <a:t>並下載 </a:t>
            </a:r>
            <a:r>
              <a:rPr lang="en-US" altLang="zh-TW" sz="2000" dirty="0" smtClean="0"/>
              <a:t>.</a:t>
            </a:r>
            <a:r>
              <a:rPr lang="en-US" altLang="zh-TW" sz="2000" dirty="0" err="1" smtClean="0"/>
              <a:t>mobileprovision</a:t>
            </a:r>
            <a:r>
              <a:rPr lang="en-US" altLang="zh-TW" sz="2000" dirty="0"/>
              <a:t>(</a:t>
            </a:r>
            <a:r>
              <a:rPr lang="zh-TW" altLang="en-US" sz="2000" dirty="0"/>
              <a:t>前往開發者帳戶網站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17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34" y="1956842"/>
            <a:ext cx="4382666" cy="334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" y="1570524"/>
            <a:ext cx="5686772" cy="394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1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Step 1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取得</a:t>
            </a:r>
            <a:r>
              <a:rPr lang="en-US" altLang="zh-TW" sz="2400" b="0" dirty="0"/>
              <a:t>.</a:t>
            </a:r>
            <a:r>
              <a:rPr lang="en-US" altLang="zh-TW" sz="2400" dirty="0" err="1"/>
              <a:t>certSigningRequest</a:t>
            </a:r>
            <a:r>
              <a:rPr lang="en-US" altLang="zh-TW" sz="2400" dirty="0"/>
              <a:t> (CSR)</a:t>
            </a:r>
          </a:p>
          <a:p>
            <a:pPr marL="0" indent="0">
              <a:buNone/>
            </a:pPr>
            <a:r>
              <a:rPr lang="zh-TW" altLang="en-US" sz="2000" b="0" dirty="0"/>
              <a:t>首先要產生</a:t>
            </a:r>
            <a:r>
              <a:rPr lang="en-US" altLang="zh-TW" sz="2000" b="0" dirty="0"/>
              <a:t>.certSigningRequest (CSR) </a:t>
            </a:r>
            <a:r>
              <a:rPr lang="zh-TW" altLang="en-US" sz="2000" b="0" dirty="0"/>
              <a:t>檔案</a:t>
            </a:r>
            <a:r>
              <a:rPr lang="en-US" altLang="zh-TW" sz="2000" b="0" dirty="0"/>
              <a:t>, </a:t>
            </a:r>
            <a:r>
              <a:rPr lang="zh-TW" altLang="en-US" sz="2000" b="0" dirty="0"/>
              <a:t>到底下紅框所示</a:t>
            </a:r>
            <a:r>
              <a:rPr lang="en-US" altLang="zh-TW" sz="2000" b="0" dirty="0"/>
              <a:t>, </a:t>
            </a:r>
            <a:r>
              <a:rPr lang="zh-TW" altLang="en-US" sz="2000" b="0" dirty="0"/>
              <a:t>點擊</a:t>
            </a:r>
            <a:r>
              <a:rPr lang="en-US" altLang="zh-TW" sz="2000" b="0" dirty="0"/>
              <a:t>Keychain Access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4" y="2244874"/>
            <a:ext cx="86963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b="0" dirty="0"/>
              <a:t>之後點擊</a:t>
            </a:r>
            <a:r>
              <a:rPr lang="en-US" altLang="zh-TW" sz="2000" b="0" dirty="0"/>
              <a:t>Certificate Assistant, </a:t>
            </a:r>
            <a:r>
              <a:rPr lang="zh-TW" altLang="en-US" sz="2000" b="0" dirty="0"/>
              <a:t>選擇</a:t>
            </a:r>
            <a:r>
              <a:rPr lang="en-US" altLang="zh-TW" sz="2000" b="0" dirty="0"/>
              <a:t>Request a Certificate From a Certificate Authority</a:t>
            </a:r>
            <a:r>
              <a:rPr lang="zh-TW" altLang="en-US" sz="2000" b="0" dirty="0"/>
              <a:t>如紅框</a:t>
            </a:r>
            <a:r>
              <a:rPr lang="zh-TW" altLang="en-US" sz="2000" b="0" dirty="0" smtClean="0"/>
              <a:t>所示</a:t>
            </a:r>
            <a:endParaRPr lang="en-US" altLang="zh-TW" sz="2000" b="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0" y="2052638"/>
            <a:ext cx="8686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iphone</a:t>
            </a:r>
            <a:r>
              <a:rPr lang="zh-TW" altLang="en-US" dirty="0"/>
              <a:t>實機測試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b="0" dirty="0"/>
              <a:t>之後輸入</a:t>
            </a:r>
            <a:r>
              <a:rPr lang="en-US" altLang="zh-TW" sz="2000" b="0" dirty="0"/>
              <a:t>Email </a:t>
            </a:r>
            <a:r>
              <a:rPr lang="zh-TW" altLang="en-US" sz="2000" b="0" dirty="0"/>
              <a:t>跟點選</a:t>
            </a:r>
            <a:r>
              <a:rPr lang="en-US" altLang="zh-TW" sz="2000" b="0" dirty="0"/>
              <a:t>Saved to disk, </a:t>
            </a:r>
            <a:r>
              <a:rPr lang="zh-TW" altLang="en-US" sz="2000" b="0" dirty="0"/>
              <a:t>按下</a:t>
            </a:r>
            <a:r>
              <a:rPr lang="en-US" altLang="zh-TW" sz="2000" b="0" dirty="0" smtClean="0"/>
              <a:t>Continue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6BE9-A41F-43AE-BD84-D8EBB5F5BB6E}" type="slidenum">
              <a:rPr lang="zh-TW" alt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82" y="1884834"/>
            <a:ext cx="61150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heme/theme1.xml><?xml version="1.0" encoding="utf-8"?>
<a:theme xmlns:a="http://schemas.openxmlformats.org/drawingml/2006/main" name="1_White title page">
  <a:themeElements>
    <a:clrScheme name="1_White title page 9">
      <a:dk1>
        <a:srgbClr val="000000"/>
      </a:dk1>
      <a:lt1>
        <a:srgbClr val="DDDDDD"/>
      </a:lt1>
      <a:dk2>
        <a:srgbClr val="FFFFFF"/>
      </a:dk2>
      <a:lt2>
        <a:srgbClr val="000000"/>
      </a:lt2>
      <a:accent1>
        <a:srgbClr val="99CCFF"/>
      </a:accent1>
      <a:accent2>
        <a:srgbClr val="FFE433"/>
      </a:accent2>
      <a:accent3>
        <a:srgbClr val="EBEBEB"/>
      </a:accent3>
      <a:accent4>
        <a:srgbClr val="000000"/>
      </a:accent4>
      <a:accent5>
        <a:srgbClr val="CAE2FF"/>
      </a:accent5>
      <a:accent6>
        <a:srgbClr val="E7CF2D"/>
      </a:accent6>
      <a:hlink>
        <a:srgbClr val="000000"/>
      </a:hlink>
      <a:folHlink>
        <a:srgbClr val="CC0000"/>
      </a:folHlink>
    </a:clrScheme>
    <a:fontScheme name="1_White title page">
      <a:majorFont>
        <a:latin typeface="Arial Narrow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1_White title p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title p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9">
        <a:dk1>
          <a:srgbClr val="000000"/>
        </a:dk1>
        <a:lt1>
          <a:srgbClr val="DDDDDD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EBEBEB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White title page">
  <a:themeElements>
    <a:clrScheme name="1_White title page 9">
      <a:dk1>
        <a:srgbClr val="000000"/>
      </a:dk1>
      <a:lt1>
        <a:srgbClr val="DDDDDD"/>
      </a:lt1>
      <a:dk2>
        <a:srgbClr val="FFFFFF"/>
      </a:dk2>
      <a:lt2>
        <a:srgbClr val="000000"/>
      </a:lt2>
      <a:accent1>
        <a:srgbClr val="99CCFF"/>
      </a:accent1>
      <a:accent2>
        <a:srgbClr val="FFE433"/>
      </a:accent2>
      <a:accent3>
        <a:srgbClr val="EBEBEB"/>
      </a:accent3>
      <a:accent4>
        <a:srgbClr val="000000"/>
      </a:accent4>
      <a:accent5>
        <a:srgbClr val="CAE2FF"/>
      </a:accent5>
      <a:accent6>
        <a:srgbClr val="E7CF2D"/>
      </a:accent6>
      <a:hlink>
        <a:srgbClr val="000000"/>
      </a:hlink>
      <a:folHlink>
        <a:srgbClr val="CC0000"/>
      </a:folHlink>
    </a:clrScheme>
    <a:fontScheme name="1_White title page">
      <a:majorFont>
        <a:latin typeface="Arial Narrow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1_White title p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title p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9">
        <a:dk1>
          <a:srgbClr val="000000"/>
        </a:dk1>
        <a:lt1>
          <a:srgbClr val="DDDDDD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EBEBEB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White title page">
  <a:themeElements>
    <a:clrScheme name="1_White title page 9">
      <a:dk1>
        <a:srgbClr val="000000"/>
      </a:dk1>
      <a:lt1>
        <a:srgbClr val="DDDDDD"/>
      </a:lt1>
      <a:dk2>
        <a:srgbClr val="FFFFFF"/>
      </a:dk2>
      <a:lt2>
        <a:srgbClr val="000000"/>
      </a:lt2>
      <a:accent1>
        <a:srgbClr val="99CCFF"/>
      </a:accent1>
      <a:accent2>
        <a:srgbClr val="FFE433"/>
      </a:accent2>
      <a:accent3>
        <a:srgbClr val="EBEBEB"/>
      </a:accent3>
      <a:accent4>
        <a:srgbClr val="000000"/>
      </a:accent4>
      <a:accent5>
        <a:srgbClr val="CAE2FF"/>
      </a:accent5>
      <a:accent6>
        <a:srgbClr val="E7CF2D"/>
      </a:accent6>
      <a:hlink>
        <a:srgbClr val="000000"/>
      </a:hlink>
      <a:folHlink>
        <a:srgbClr val="CC0000"/>
      </a:folHlink>
    </a:clrScheme>
    <a:fontScheme name="1_White title page">
      <a:majorFont>
        <a:latin typeface="Arial Narrow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1_White title p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title p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title page 9">
        <a:dk1>
          <a:srgbClr val="000000"/>
        </a:dk1>
        <a:lt1>
          <a:srgbClr val="DDDDDD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EBEBEB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D:\Document\iso\Powerpoint Template.ppt</Template>
  <TotalTime>50004</TotalTime>
  <Words>783</Words>
  <Application>Microsoft Office PowerPoint</Application>
  <PresentationFormat>自訂</PresentationFormat>
  <Paragraphs>156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33</vt:i4>
      </vt:variant>
    </vt:vector>
  </HeadingPairs>
  <TitlesOfParts>
    <vt:vector size="36" baseType="lpstr">
      <vt:lpstr>1_White title page</vt:lpstr>
      <vt:lpstr>2_White title page</vt:lpstr>
      <vt:lpstr>3_White title page</vt:lpstr>
      <vt:lpstr>Cordova ios環境建置&amp;實機測試</vt:lpstr>
      <vt:lpstr>大綱</vt:lpstr>
      <vt:lpstr>1. cordova ios環境安裝及設定</vt:lpstr>
      <vt:lpstr>1. cordova ios環境安裝及設定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  <vt:lpstr>2. iphone實機測試</vt:lpstr>
    </vt:vector>
  </TitlesOfParts>
  <Company>中國信託商業銀行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資管部專案流程說明簡報</dc:title>
  <dc:creator>Ricky;James;Bella;Andrew</dc:creator>
  <cp:lastModifiedBy>林冠竹(Jerry Lin)</cp:lastModifiedBy>
  <cp:revision>1324</cp:revision>
  <dcterms:created xsi:type="dcterms:W3CDTF">2002-08-23T08:33:24Z</dcterms:created>
  <dcterms:modified xsi:type="dcterms:W3CDTF">2017-08-23T08:34:47Z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UID">
    <vt:lpwstr>{20071210-0532-2727-84B0-E179B98BE186}</vt:lpwstr>
  </property>
  <property fmtid="{D5CDD505-2E9C-101B-9397-08002B2CF9AE}" pid="3" name="Owner">
    <vt:lpwstr>4</vt:lpwstr>
  </property>
  <property fmtid="{D5CDD505-2E9C-101B-9397-08002B2CF9AE}" pid="4" name="Status">
    <vt:lpwstr>草稿</vt:lpwstr>
  </property>
  <property fmtid="{D5CDD505-2E9C-101B-9397-08002B2CF9AE}" pid="5" name="ContentType">
    <vt:lpwstr>文件</vt:lpwstr>
  </property>
</Properties>
</file>