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6858000" cy="9144000" type="letter"/>
  <p:notesSz cx="6858000" cy="9144000"/>
  <p:defaultTextStyle>
    <a:defPPr>
      <a:defRPr lang="es-CO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755"/>
    <a:srgbClr val="0A3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6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23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29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07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61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47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13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45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71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04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81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91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22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43415" y="837560"/>
            <a:ext cx="3772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Nombre</a:t>
            </a: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 </a:t>
            </a: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Completo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65637" y="2558128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Futura Bk BT" panose="020B0502020204020303" pitchFamily="34" charset="0"/>
                <a:ea typeface="+mn-ea"/>
                <a:cs typeface="+mn-cs"/>
              </a:rPr>
              <a:t>Profesión</a:t>
            </a:r>
            <a:endParaRPr kumimoji="0" lang="es-CO" sz="1600" b="1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Futura Bk BT" panose="020B0502020204020303" pitchFamily="34" charset="0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45010" y="2872306"/>
            <a:ext cx="2493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3E7C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Perfil profesional</a:t>
            </a: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srgbClr val="0A3E7C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190" y="1566931"/>
            <a:ext cx="225198" cy="1979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307" y="1944981"/>
            <a:ext cx="222965" cy="14924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51" y="2274318"/>
            <a:ext cx="129476" cy="21399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560272" y="1550154"/>
            <a:ext cx="1756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Dirección</a:t>
            </a: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560272" y="1881102"/>
            <a:ext cx="1756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Correó electrónico</a:t>
            </a: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566000" y="2281129"/>
            <a:ext cx="1756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Celular</a:t>
            </a: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5073" y="2804496"/>
            <a:ext cx="2981202" cy="37798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3335073" y="3106545"/>
            <a:ext cx="298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Futura Bk BT" panose="020B0502020204020303" pitchFamily="34" charset="0"/>
                <a:ea typeface="+mn-ea"/>
                <a:cs typeface="+mn-cs"/>
              </a:rPr>
              <a:t>Cargo desarrollado</a:t>
            </a:r>
            <a:endParaRPr kumimoji="0" lang="es-CO" sz="1200" b="1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Futura Bk BT" panose="020B0502020204020303" pitchFamily="34" charset="0"/>
              <a:ea typeface="+mn-ea"/>
              <a:cs typeface="+mn-cs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335073" y="3325983"/>
            <a:ext cx="2981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Futura Bk BT" panose="020B0502020204020303" pitchFamily="34" charset="0"/>
                <a:ea typeface="+mn-ea"/>
                <a:cs typeface="+mn-cs"/>
              </a:rPr>
              <a:t>Fecha de inicio/finalización y lugar</a:t>
            </a:r>
            <a:endParaRPr kumimoji="0" lang="es-CO" sz="1050" b="0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Futura Bk BT" panose="020B0502020204020303" pitchFamily="34" charset="0"/>
              <a:ea typeface="+mn-ea"/>
              <a:cs typeface="+mn-cs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3335073" y="3576130"/>
            <a:ext cx="29812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Descripción de la experiencia hasta el momento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Descripción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Descripción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5073" y="4696147"/>
            <a:ext cx="2975106" cy="377985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3335073" y="5016571"/>
            <a:ext cx="298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Futura Bk BT" panose="020B0502020204020303" pitchFamily="34" charset="0"/>
                <a:ea typeface="+mn-ea"/>
                <a:cs typeface="+mn-cs"/>
              </a:rPr>
              <a:t>Nombre de la institución</a:t>
            </a:r>
            <a:endParaRPr kumimoji="0" lang="es-CO" sz="1200" b="1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Futura Bk BT" panose="020B0502020204020303" pitchFamily="34" charset="0"/>
              <a:ea typeface="+mn-ea"/>
              <a:cs typeface="+mn-cs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328977" y="5535657"/>
            <a:ext cx="2981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Futura Bk BT" panose="020B0502020204020303" pitchFamily="34" charset="0"/>
                <a:ea typeface="+mn-ea"/>
                <a:cs typeface="+mn-cs"/>
              </a:rPr>
              <a:t>Fecha de inicio/finalización y lugar</a:t>
            </a:r>
            <a:endParaRPr kumimoji="0" lang="es-CO" sz="1050" b="0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Futura Bk BT" panose="020B0502020204020303" pitchFamily="34" charset="0"/>
              <a:ea typeface="+mn-ea"/>
              <a:cs typeface="+mn-cs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3336190" y="5262467"/>
            <a:ext cx="2981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Futura Bk BT" panose="020B0502020204020303" pitchFamily="34" charset="0"/>
                <a:ea typeface="+mn-ea"/>
                <a:cs typeface="+mn-cs"/>
              </a:rPr>
              <a:t>Título obtenido</a:t>
            </a:r>
            <a:endParaRPr kumimoji="0" lang="es-CO" sz="1050" b="1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Futura Bk BT" panose="020B0502020204020303" pitchFamily="34" charset="0"/>
              <a:ea typeface="+mn-ea"/>
              <a:cs typeface="+mn-cs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328977" y="7137305"/>
            <a:ext cx="2975211" cy="253363"/>
          </a:xfrm>
          <a:prstGeom prst="rect">
            <a:avLst/>
          </a:prstGeom>
          <a:solidFill>
            <a:srgbClr val="F8C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899187" y="711009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A3E7C"/>
                </a:solidFill>
                <a:effectLst/>
                <a:uLnTx/>
                <a:uFillTx/>
                <a:latin typeface="Futura Bk BT" panose="020B0502020204020303" pitchFamily="34" charset="0"/>
                <a:ea typeface="+mn-ea"/>
                <a:cs typeface="+mn-cs"/>
              </a:rPr>
              <a:t>Idiomas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srgbClr val="0A3E7C"/>
              </a:solidFill>
              <a:effectLst/>
              <a:uLnTx/>
              <a:uFillTx/>
              <a:latin typeface="Futura Bk BT" panose="020B0502020204020303" pitchFamily="34" charset="0"/>
              <a:ea typeface="+mn-ea"/>
              <a:cs typeface="+mn-cs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45500" y="4353696"/>
            <a:ext cx="2492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Futura Bk BT" panose="020B0502020204020303" pitchFamily="34" charset="0"/>
                <a:ea typeface="+mn-ea"/>
                <a:cs typeface="+mn-cs"/>
              </a:rPr>
              <a:t>Anexar los cursos realizados y la fecha</a:t>
            </a:r>
            <a:endParaRPr kumimoji="0" lang="es-CO" sz="1050" b="0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Futura Bk BT" panose="020B0502020204020303" pitchFamily="34" charset="0"/>
              <a:ea typeface="+mn-ea"/>
              <a:cs typeface="+mn-cs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3322475" y="7536894"/>
            <a:ext cx="1153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Futura Bk BT" panose="020B0502020204020303" pitchFamily="34" charset="0"/>
                <a:ea typeface="+mn-ea"/>
                <a:cs typeface="+mn-cs"/>
              </a:rPr>
              <a:t>Español</a:t>
            </a:r>
            <a:endParaRPr kumimoji="0" lang="es-CO" sz="1200" b="1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Futura Bk BT" panose="020B0502020204020303" pitchFamily="34" charset="0"/>
              <a:ea typeface="+mn-ea"/>
              <a:cs typeface="+mn-cs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322475" y="7926143"/>
            <a:ext cx="1153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Futura Bk BT" panose="020B0502020204020303" pitchFamily="34" charset="0"/>
                <a:ea typeface="+mn-ea"/>
                <a:cs typeface="+mn-cs"/>
              </a:rPr>
              <a:t>Inglés</a:t>
            </a:r>
            <a:endParaRPr kumimoji="0" lang="es-CO" sz="1200" b="1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Futura Bk BT" panose="020B0502020204020303" pitchFamily="34" charset="0"/>
              <a:ea typeface="+mn-ea"/>
              <a:cs typeface="+mn-cs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2" y="6989999"/>
            <a:ext cx="135270" cy="135382"/>
          </a:xfrm>
          <a:prstGeom prst="rect">
            <a:avLst/>
          </a:prstGeom>
        </p:spPr>
      </p:pic>
      <p:sp>
        <p:nvSpPr>
          <p:cNvPr id="35" name="CuadroTexto 34"/>
          <p:cNvSpPr txBox="1"/>
          <p:nvPr/>
        </p:nvSpPr>
        <p:spPr>
          <a:xfrm>
            <a:off x="482472" y="6929021"/>
            <a:ext cx="23560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Futura Bk BT" panose="020B0502020204020303" pitchFamily="34" charset="0"/>
                <a:ea typeface="+mn-ea"/>
                <a:cs typeface="+mn-cs"/>
              </a:rPr>
              <a:t>Habilidad a resaltar</a:t>
            </a:r>
            <a:endParaRPr kumimoji="0" lang="es-CO" sz="1050" b="0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Futura Bk BT" panose="020B0502020204020303" pitchFamily="34" charset="0"/>
              <a:ea typeface="+mn-ea"/>
              <a:cs typeface="+mn-cs"/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2" y="7304893"/>
            <a:ext cx="135270" cy="135382"/>
          </a:xfrm>
          <a:prstGeom prst="rect">
            <a:avLst/>
          </a:prstGeom>
        </p:spPr>
      </p:pic>
      <p:sp>
        <p:nvSpPr>
          <p:cNvPr id="37" name="CuadroTexto 36"/>
          <p:cNvSpPr txBox="1"/>
          <p:nvPr/>
        </p:nvSpPr>
        <p:spPr>
          <a:xfrm>
            <a:off x="482472" y="7243915"/>
            <a:ext cx="23560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Futura Bk BT" panose="020B0502020204020303" pitchFamily="34" charset="0"/>
                <a:ea typeface="+mn-ea"/>
                <a:cs typeface="+mn-cs"/>
              </a:rPr>
              <a:t>Habilidad a resaltar</a:t>
            </a:r>
            <a:endParaRPr kumimoji="0" lang="es-CO" sz="1050" b="0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Futura Bk BT" panose="020B0502020204020303" pitchFamily="34" charset="0"/>
              <a:ea typeface="+mn-ea"/>
              <a:cs typeface="+mn-cs"/>
            </a:endParaRP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2" y="7591102"/>
            <a:ext cx="135270" cy="135382"/>
          </a:xfrm>
          <a:prstGeom prst="rect">
            <a:avLst/>
          </a:prstGeom>
        </p:spPr>
      </p:pic>
      <p:sp>
        <p:nvSpPr>
          <p:cNvPr id="39" name="CuadroTexto 38"/>
          <p:cNvSpPr txBox="1"/>
          <p:nvPr/>
        </p:nvSpPr>
        <p:spPr>
          <a:xfrm>
            <a:off x="482472" y="7530124"/>
            <a:ext cx="23560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Futura Bk BT" panose="020B0502020204020303" pitchFamily="34" charset="0"/>
                <a:ea typeface="+mn-ea"/>
                <a:cs typeface="+mn-cs"/>
              </a:rPr>
              <a:t>Habilidad a resaltar</a:t>
            </a:r>
            <a:endParaRPr kumimoji="0" lang="es-CO" sz="1050" b="0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Futura Bk BT" panose="020B0502020204020303" pitchFamily="34" charset="0"/>
              <a:ea typeface="+mn-ea"/>
              <a:cs typeface="+mn-cs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2" y="7905996"/>
            <a:ext cx="135270" cy="135382"/>
          </a:xfrm>
          <a:prstGeom prst="rect">
            <a:avLst/>
          </a:prstGeom>
        </p:spPr>
      </p:pic>
      <p:sp>
        <p:nvSpPr>
          <p:cNvPr id="41" name="CuadroTexto 40"/>
          <p:cNvSpPr txBox="1"/>
          <p:nvPr/>
        </p:nvSpPr>
        <p:spPr>
          <a:xfrm>
            <a:off x="482472" y="7845018"/>
            <a:ext cx="23560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Futura Bk BT" panose="020B0502020204020303" pitchFamily="34" charset="0"/>
                <a:ea typeface="+mn-ea"/>
                <a:cs typeface="+mn-cs"/>
              </a:rPr>
              <a:t>Habilidad a resaltar</a:t>
            </a:r>
            <a:endParaRPr kumimoji="0" lang="es-CO" sz="1050" b="0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Futura Bk BT" panose="020B0502020204020303" pitchFamily="34" charset="0"/>
              <a:ea typeface="+mn-ea"/>
              <a:cs typeface="+mn-cs"/>
            </a:endParaRPr>
          </a:p>
        </p:txBody>
      </p:sp>
      <p:pic>
        <p:nvPicPr>
          <p:cNvPr id="42" name="Imagen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2" y="8209693"/>
            <a:ext cx="135270" cy="135382"/>
          </a:xfrm>
          <a:prstGeom prst="rect">
            <a:avLst/>
          </a:prstGeom>
        </p:spPr>
      </p:pic>
      <p:sp>
        <p:nvSpPr>
          <p:cNvPr id="43" name="CuadroTexto 42"/>
          <p:cNvSpPr txBox="1"/>
          <p:nvPr/>
        </p:nvSpPr>
        <p:spPr>
          <a:xfrm>
            <a:off x="482472" y="8148715"/>
            <a:ext cx="23560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Futura Bk BT" panose="020B0502020204020303" pitchFamily="34" charset="0"/>
                <a:ea typeface="+mn-ea"/>
                <a:cs typeface="+mn-cs"/>
              </a:rPr>
              <a:t>Habilidad a resaltar</a:t>
            </a:r>
            <a:endParaRPr kumimoji="0" lang="es-CO" sz="1050" b="0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Futura Bk BT" panose="020B0502020204020303" pitchFamily="34" charset="0"/>
              <a:ea typeface="+mn-ea"/>
              <a:cs typeface="+mn-cs"/>
            </a:endParaRP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2" y="8524587"/>
            <a:ext cx="135270" cy="135382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482472" y="8463609"/>
            <a:ext cx="23560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Futura Bk BT" panose="020B0502020204020303" pitchFamily="34" charset="0"/>
                <a:ea typeface="+mn-ea"/>
                <a:cs typeface="+mn-cs"/>
              </a:rPr>
              <a:t>Habilidad a resaltar</a:t>
            </a:r>
            <a:endParaRPr kumimoji="0" lang="es-CO" sz="1050" b="0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Futura Bk BT" panose="020B0502020204020303" pitchFamily="34" charset="0"/>
              <a:ea typeface="+mn-ea"/>
              <a:cs typeface="+mn-cs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500" y="6495159"/>
            <a:ext cx="2493480" cy="38408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011" y="3959564"/>
            <a:ext cx="2493480" cy="377985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3" y="691996"/>
            <a:ext cx="1440000" cy="1475173"/>
          </a:xfrm>
          <a:prstGeom prst="ellipse">
            <a:avLst/>
          </a:prstGeom>
          <a:ln w="57150">
            <a:solidFill>
              <a:srgbClr val="0A3E7C"/>
            </a:solidFill>
          </a:ln>
        </p:spPr>
      </p:pic>
      <p:sp>
        <p:nvSpPr>
          <p:cNvPr id="5" name="Estrella de 5 puntas 4"/>
          <p:cNvSpPr/>
          <p:nvPr/>
        </p:nvSpPr>
        <p:spPr>
          <a:xfrm>
            <a:off x="4150446" y="7608499"/>
            <a:ext cx="135382" cy="135382"/>
          </a:xfrm>
          <a:prstGeom prst="star5">
            <a:avLst/>
          </a:prstGeom>
          <a:solidFill>
            <a:srgbClr val="0A3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Estrella de 5 puntas 45"/>
          <p:cNvSpPr/>
          <p:nvPr/>
        </p:nvSpPr>
        <p:spPr>
          <a:xfrm>
            <a:off x="4374708" y="7608499"/>
            <a:ext cx="135382" cy="135382"/>
          </a:xfrm>
          <a:prstGeom prst="star5">
            <a:avLst/>
          </a:prstGeom>
          <a:solidFill>
            <a:srgbClr val="0A3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Estrella de 5 puntas 46"/>
          <p:cNvSpPr/>
          <p:nvPr/>
        </p:nvSpPr>
        <p:spPr>
          <a:xfrm>
            <a:off x="4598970" y="7608499"/>
            <a:ext cx="135382" cy="135382"/>
          </a:xfrm>
          <a:prstGeom prst="star5">
            <a:avLst/>
          </a:prstGeom>
          <a:solidFill>
            <a:srgbClr val="0A3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Estrella de 5 puntas 47"/>
          <p:cNvSpPr/>
          <p:nvPr/>
        </p:nvSpPr>
        <p:spPr>
          <a:xfrm>
            <a:off x="4823232" y="7608499"/>
            <a:ext cx="135382" cy="135382"/>
          </a:xfrm>
          <a:prstGeom prst="star5">
            <a:avLst/>
          </a:prstGeom>
          <a:solidFill>
            <a:srgbClr val="0A3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Estrella de 5 puntas 48"/>
          <p:cNvSpPr/>
          <p:nvPr/>
        </p:nvSpPr>
        <p:spPr>
          <a:xfrm>
            <a:off x="5047494" y="7608499"/>
            <a:ext cx="135382" cy="135382"/>
          </a:xfrm>
          <a:prstGeom prst="star5">
            <a:avLst/>
          </a:prstGeom>
          <a:solidFill>
            <a:srgbClr val="0A3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strella de 5 puntas 50"/>
          <p:cNvSpPr/>
          <p:nvPr/>
        </p:nvSpPr>
        <p:spPr>
          <a:xfrm>
            <a:off x="5271756" y="7608499"/>
            <a:ext cx="135382" cy="135382"/>
          </a:xfrm>
          <a:prstGeom prst="star5">
            <a:avLst/>
          </a:prstGeom>
          <a:solidFill>
            <a:srgbClr val="0A3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Estrella de 5 puntas 51"/>
          <p:cNvSpPr/>
          <p:nvPr/>
        </p:nvSpPr>
        <p:spPr>
          <a:xfrm>
            <a:off x="5496018" y="7608499"/>
            <a:ext cx="135382" cy="135382"/>
          </a:xfrm>
          <a:prstGeom prst="star5">
            <a:avLst/>
          </a:prstGeom>
          <a:solidFill>
            <a:srgbClr val="0A3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strella de 5 puntas 52"/>
          <p:cNvSpPr/>
          <p:nvPr/>
        </p:nvSpPr>
        <p:spPr>
          <a:xfrm>
            <a:off x="5720280" y="7608499"/>
            <a:ext cx="135382" cy="135382"/>
          </a:xfrm>
          <a:prstGeom prst="star5">
            <a:avLst/>
          </a:prstGeom>
          <a:solidFill>
            <a:srgbClr val="0A3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Estrella de 5 puntas 53"/>
          <p:cNvSpPr/>
          <p:nvPr/>
        </p:nvSpPr>
        <p:spPr>
          <a:xfrm>
            <a:off x="5944542" y="7608499"/>
            <a:ext cx="135382" cy="135382"/>
          </a:xfrm>
          <a:prstGeom prst="star5">
            <a:avLst/>
          </a:prstGeom>
          <a:solidFill>
            <a:srgbClr val="0A3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Estrella de 5 puntas 54"/>
          <p:cNvSpPr/>
          <p:nvPr/>
        </p:nvSpPr>
        <p:spPr>
          <a:xfrm>
            <a:off x="6168806" y="7608499"/>
            <a:ext cx="135382" cy="135382"/>
          </a:xfrm>
          <a:prstGeom prst="star5">
            <a:avLst/>
          </a:prstGeom>
          <a:solidFill>
            <a:srgbClr val="0A3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strella de 5 puntas 55"/>
          <p:cNvSpPr/>
          <p:nvPr/>
        </p:nvSpPr>
        <p:spPr>
          <a:xfrm>
            <a:off x="4162533" y="7991491"/>
            <a:ext cx="135382" cy="135382"/>
          </a:xfrm>
          <a:prstGeom prst="star5">
            <a:avLst/>
          </a:prstGeom>
          <a:solidFill>
            <a:srgbClr val="0A3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Estrella de 5 puntas 56"/>
          <p:cNvSpPr/>
          <p:nvPr/>
        </p:nvSpPr>
        <p:spPr>
          <a:xfrm>
            <a:off x="4386795" y="7991491"/>
            <a:ext cx="135382" cy="135382"/>
          </a:xfrm>
          <a:prstGeom prst="star5">
            <a:avLst/>
          </a:prstGeom>
          <a:solidFill>
            <a:srgbClr val="0A3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strella de 5 puntas 57"/>
          <p:cNvSpPr/>
          <p:nvPr/>
        </p:nvSpPr>
        <p:spPr>
          <a:xfrm>
            <a:off x="4611057" y="7991491"/>
            <a:ext cx="135382" cy="135382"/>
          </a:xfrm>
          <a:prstGeom prst="star5">
            <a:avLst/>
          </a:prstGeom>
          <a:solidFill>
            <a:srgbClr val="0A3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Estrella de 5 puntas 58"/>
          <p:cNvSpPr/>
          <p:nvPr/>
        </p:nvSpPr>
        <p:spPr>
          <a:xfrm>
            <a:off x="4835319" y="7991491"/>
            <a:ext cx="135382" cy="135382"/>
          </a:xfrm>
          <a:prstGeom prst="star5">
            <a:avLst/>
          </a:prstGeom>
          <a:solidFill>
            <a:srgbClr val="0A3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Estrella de 5 puntas 59"/>
          <p:cNvSpPr/>
          <p:nvPr/>
        </p:nvSpPr>
        <p:spPr>
          <a:xfrm>
            <a:off x="5059581" y="7991491"/>
            <a:ext cx="135382" cy="135382"/>
          </a:xfrm>
          <a:prstGeom prst="star5">
            <a:avLst/>
          </a:prstGeom>
          <a:solidFill>
            <a:srgbClr val="0A3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Estrella de 5 puntas 60"/>
          <p:cNvSpPr/>
          <p:nvPr/>
        </p:nvSpPr>
        <p:spPr>
          <a:xfrm>
            <a:off x="5283843" y="7991491"/>
            <a:ext cx="135382" cy="135382"/>
          </a:xfrm>
          <a:prstGeom prst="star5">
            <a:avLst/>
          </a:prstGeom>
          <a:solidFill>
            <a:schemeClr val="bg1"/>
          </a:solidFill>
          <a:ln>
            <a:solidFill>
              <a:srgbClr val="0A3E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Estrella de 5 puntas 61"/>
          <p:cNvSpPr/>
          <p:nvPr/>
        </p:nvSpPr>
        <p:spPr>
          <a:xfrm>
            <a:off x="5508105" y="7991491"/>
            <a:ext cx="135382" cy="135382"/>
          </a:xfrm>
          <a:prstGeom prst="star5">
            <a:avLst/>
          </a:prstGeom>
          <a:solidFill>
            <a:schemeClr val="bg1"/>
          </a:solidFill>
          <a:ln>
            <a:solidFill>
              <a:srgbClr val="0A3E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Estrella de 5 puntas 62"/>
          <p:cNvSpPr/>
          <p:nvPr/>
        </p:nvSpPr>
        <p:spPr>
          <a:xfrm>
            <a:off x="5732367" y="7991491"/>
            <a:ext cx="135382" cy="135382"/>
          </a:xfrm>
          <a:prstGeom prst="star5">
            <a:avLst/>
          </a:prstGeom>
          <a:solidFill>
            <a:schemeClr val="bg1"/>
          </a:solidFill>
          <a:ln>
            <a:solidFill>
              <a:srgbClr val="0A3E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Estrella de 5 puntas 63"/>
          <p:cNvSpPr/>
          <p:nvPr/>
        </p:nvSpPr>
        <p:spPr>
          <a:xfrm>
            <a:off x="5956629" y="7991491"/>
            <a:ext cx="135382" cy="135382"/>
          </a:xfrm>
          <a:prstGeom prst="star5">
            <a:avLst/>
          </a:prstGeom>
          <a:solidFill>
            <a:schemeClr val="bg1"/>
          </a:solidFill>
          <a:ln>
            <a:solidFill>
              <a:srgbClr val="0A3E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Estrella de 5 puntas 64"/>
          <p:cNvSpPr/>
          <p:nvPr/>
        </p:nvSpPr>
        <p:spPr>
          <a:xfrm>
            <a:off x="6180893" y="7991491"/>
            <a:ext cx="135382" cy="135382"/>
          </a:xfrm>
          <a:prstGeom prst="star5">
            <a:avLst/>
          </a:prstGeom>
          <a:solidFill>
            <a:schemeClr val="bg1"/>
          </a:solidFill>
          <a:ln>
            <a:solidFill>
              <a:srgbClr val="0A3E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73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64</Words>
  <Application>Microsoft Office PowerPoint</Application>
  <PresentationFormat>Carta (216 x 279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Futura Bk BT</vt:lpstr>
      <vt:lpstr>Raleway</vt:lpstr>
      <vt:lpstr>1_Tema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David Gomez Peña</dc:creator>
  <cp:lastModifiedBy>Marcela Muñoz Rodriguez</cp:lastModifiedBy>
  <cp:revision>3</cp:revision>
  <dcterms:created xsi:type="dcterms:W3CDTF">2022-09-28T16:56:57Z</dcterms:created>
  <dcterms:modified xsi:type="dcterms:W3CDTF">2022-11-28T18:44:08Z</dcterms:modified>
</cp:coreProperties>
</file>