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6858000" cy="9144000" type="letter"/>
  <p:notesSz cx="6858000" cy="9144000"/>
  <p:defaultTextStyle>
    <a:defPPr>
      <a:defRPr lang="es-C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1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4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9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6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17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61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8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75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0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5035" y="884495"/>
            <a:ext cx="2079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ExtraLight" pitchFamily="2" charset="0"/>
                <a:ea typeface="+mn-ea"/>
                <a:cs typeface="+mn-cs"/>
              </a:rPr>
              <a:t>Nombres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ExtraLight" pitchFamily="2" charset="0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ExtraLight" pitchFamily="2" charset="0"/>
                <a:ea typeface="+mn-ea"/>
                <a:cs typeface="+mn-cs"/>
              </a:rPr>
              <a:t>Completos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ExtraLight" pitchFamily="2" charset="0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8" y="562406"/>
            <a:ext cx="1440000" cy="1475173"/>
          </a:xfrm>
          <a:prstGeom prst="ellipse">
            <a:avLst/>
          </a:prstGeom>
          <a:ln w="57150"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368557" y="3288272"/>
            <a:ext cx="244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 carrera y el enfoque de abordaje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33772" y="3491318"/>
            <a:ext cx="330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 carrera y el enfoque de abordaje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133772" y="3283461"/>
            <a:ext cx="330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Nombre del cargo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133772" y="3703770"/>
            <a:ext cx="330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lo realizado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8557" y="4534276"/>
            <a:ext cx="2443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 experiencia hasta el momento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33772" y="4737322"/>
            <a:ext cx="330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Titulo obtenido y/o nombre de la publicación, fecha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33772" y="4529465"/>
            <a:ext cx="330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Nombre de la institución donde se realizaron los estudios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133772" y="4949774"/>
            <a:ext cx="3305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lo que se desarrollo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68557" y="5751177"/>
            <a:ext cx="244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las cualidades profesionales que los diferencian de los otros postulantes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68557" y="6752634"/>
            <a:ext cx="244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Anexar si se encuentra en algún gremio o asociación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33772" y="5751177"/>
            <a:ext cx="2443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las características personales y/o profesionales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455861" y="8373823"/>
            <a:ext cx="2443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Especificar el horario a disponibilidad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133772" y="8066046"/>
            <a:ext cx="3446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Datos de contacto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Nombre: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Teléfono: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Correo: 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069615"/>
            <a:ext cx="3249450" cy="286537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4326383"/>
            <a:ext cx="3481118" cy="286537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71" y="5536876"/>
            <a:ext cx="2274005" cy="286537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40" y="5526506"/>
            <a:ext cx="3249450" cy="286537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11" y="6557901"/>
            <a:ext cx="2274005" cy="286537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226" y="8069432"/>
            <a:ext cx="2267909" cy="286537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525035" y="1722691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Profesión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727" y="4308398"/>
            <a:ext cx="2371552" cy="315428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548" y="3054520"/>
            <a:ext cx="2348208" cy="3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22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101</Words>
  <Application>Microsoft Office PowerPoint</Application>
  <PresentationFormat>Carta (216 x 279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Futura Bk BT</vt:lpstr>
      <vt:lpstr>Raleway</vt:lpstr>
      <vt:lpstr>Raleway ExtraLight</vt:lpstr>
      <vt:lpstr>Raleway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David Gomez Peña</dc:creator>
  <cp:lastModifiedBy>Marcela Muñoz Rodriguez</cp:lastModifiedBy>
  <cp:revision>5</cp:revision>
  <dcterms:created xsi:type="dcterms:W3CDTF">2022-09-28T16:56:57Z</dcterms:created>
  <dcterms:modified xsi:type="dcterms:W3CDTF">2022-11-28T18:43:47Z</dcterms:modified>
</cp:coreProperties>
</file>