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9" r:id="rId2"/>
  </p:sldIdLst>
  <p:sldSz cx="6858000" cy="9144000" type="letter"/>
  <p:notesSz cx="6858000" cy="9144000"/>
  <p:defaultTextStyle>
    <a:defPPr>
      <a:defRPr lang="es-CO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6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4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76C90-3418-422C-B484-530E8EA4C54A}" type="datetimeFigureOut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28/11/2022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C6D76-47C3-4083-A770-B3202EB82024}" type="slidenum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92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76C90-3418-422C-B484-530E8EA4C54A}" type="datetimeFigureOut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28/11/2022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C6D76-47C3-4083-A770-B3202EB82024}" type="slidenum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011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76C90-3418-422C-B484-530E8EA4C54A}" type="datetimeFigureOut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28/11/2022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C6D76-47C3-4083-A770-B3202EB82024}" type="slidenum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870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76C90-3418-422C-B484-530E8EA4C54A}" type="datetimeFigureOut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28/11/2022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C6D76-47C3-4083-A770-B3202EB82024}" type="slidenum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209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76C90-3418-422C-B484-530E8EA4C54A}" type="datetimeFigureOut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28/11/2022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C6D76-47C3-4083-A770-B3202EB82024}" type="slidenum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298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76C90-3418-422C-B484-530E8EA4C54A}" type="datetimeFigureOut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28/11/2022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C6D76-47C3-4083-A770-B3202EB82024}" type="slidenum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1108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76C90-3418-422C-B484-530E8EA4C54A}" type="datetimeFigureOut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28/11/2022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C6D76-47C3-4083-A770-B3202EB82024}" type="slidenum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8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76C90-3418-422C-B484-530E8EA4C54A}" type="datetimeFigureOut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28/11/2022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C6D76-47C3-4083-A770-B3202EB82024}" type="slidenum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18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76C90-3418-422C-B484-530E8EA4C54A}" type="datetimeFigureOut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28/11/2022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C6D76-47C3-4083-A770-B3202EB82024}" type="slidenum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001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76C90-3418-422C-B484-530E8EA4C54A}" type="datetimeFigureOut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28/11/2022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C6D76-47C3-4083-A770-B3202EB82024}" type="slidenum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2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76C90-3418-422C-B484-530E8EA4C54A}" type="datetimeFigureOut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28/11/2022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C6D76-47C3-4083-A770-B3202EB82024}" type="slidenum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06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76C90-3418-422C-B484-530E8EA4C54A}" type="datetimeFigureOut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28/11/2022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AC6D76-47C3-4083-A770-B3202EB82024}" type="slidenum">
              <a:rPr kumimoji="0" lang="es-CO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CO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09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06" y="558998"/>
            <a:ext cx="1440000" cy="159353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763975" y="924520"/>
            <a:ext cx="3030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0"/>
                <a:ea typeface="+mn-ea"/>
                <a:cs typeface="+mn-cs"/>
              </a:rPr>
              <a:t>Nombres</a:t>
            </a: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0"/>
                <a:ea typeface="+mn-ea"/>
                <a:cs typeface="+mn-cs"/>
              </a:rPr>
              <a:t> </a:t>
            </a:r>
            <a:r>
              <a:rPr kumimoji="0" lang="es-E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0"/>
                <a:ea typeface="+mn-ea"/>
                <a:cs typeface="+mn-cs"/>
              </a:rPr>
              <a:t>Completos</a:t>
            </a:r>
            <a:endParaRPr kumimoji="0" lang="es-CO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itchFamily="2" charset="0"/>
              <a:ea typeface="+mn-ea"/>
              <a:cs typeface="+mn-cs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763975" y="1700377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utura Bk BT" panose="020B0502020204020303" pitchFamily="34" charset="0"/>
                <a:ea typeface="+mn-ea"/>
                <a:cs typeface="+mn-cs"/>
              </a:rPr>
              <a:t>Profesión</a:t>
            </a:r>
            <a:endParaRPr kumimoji="0" lang="es-CO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Bk BT" panose="020B0502020204020303" pitchFamily="34" charset="0"/>
              <a:ea typeface="+mn-ea"/>
              <a:cs typeface="+mn-cs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90" y="2259644"/>
            <a:ext cx="119314" cy="11931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10" y="2457455"/>
            <a:ext cx="136874" cy="9161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30" y="2627569"/>
            <a:ext cx="127234" cy="12848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12" y="2834547"/>
            <a:ext cx="134470" cy="118203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984682" y="2222559"/>
            <a:ext cx="1353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0"/>
                <a:ea typeface="+mn-ea"/>
                <a:cs typeface="+mn-cs"/>
              </a:rPr>
              <a:t>Celular</a:t>
            </a:r>
            <a:endParaRPr kumimoji="0" lang="es-CO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itchFamily="2" charset="0"/>
              <a:ea typeface="+mn-ea"/>
              <a:cs typeface="+mn-cs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984682" y="2395541"/>
            <a:ext cx="1353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0"/>
                <a:ea typeface="+mn-ea"/>
                <a:cs typeface="+mn-cs"/>
              </a:rPr>
              <a:t>Correo</a:t>
            </a:r>
            <a:endParaRPr kumimoji="0" lang="es-CO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itchFamily="2" charset="0"/>
              <a:ea typeface="+mn-ea"/>
              <a:cs typeface="+mn-cs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977104" y="2585735"/>
            <a:ext cx="1353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0"/>
                <a:ea typeface="+mn-ea"/>
                <a:cs typeface="+mn-cs"/>
              </a:rPr>
              <a:t>Usuario de red social</a:t>
            </a:r>
            <a:endParaRPr kumimoji="0" lang="es-CO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itchFamily="2" charset="0"/>
              <a:ea typeface="+mn-ea"/>
              <a:cs typeface="+mn-cs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977104" y="2793007"/>
            <a:ext cx="1353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" pitchFamily="2" charset="0"/>
                <a:ea typeface="+mn-ea"/>
                <a:cs typeface="+mn-cs"/>
              </a:rPr>
              <a:t>Dirección</a:t>
            </a:r>
            <a:endParaRPr kumimoji="0" lang="es-CO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" pitchFamily="2" charset="0"/>
              <a:ea typeface="+mn-ea"/>
              <a:cs typeface="+mn-cs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840175" y="2464919"/>
            <a:ext cx="38349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A3E7C"/>
                </a:solidFill>
                <a:effectLst/>
                <a:uLnTx/>
                <a:uFillTx/>
                <a:latin typeface="Raleway" pitchFamily="2" charset="0"/>
                <a:ea typeface="+mn-ea"/>
                <a:cs typeface="+mn-cs"/>
              </a:rPr>
              <a:t>Descripción de la carrera y funciones que se han desarrollado</a:t>
            </a:r>
            <a:endParaRPr kumimoji="0" lang="es-CO" sz="800" b="0" i="0" u="none" strike="noStrike" kern="1200" cap="none" spc="0" normalizeH="0" baseline="0" noProof="0" dirty="0">
              <a:ln>
                <a:noFill/>
              </a:ln>
              <a:solidFill>
                <a:srgbClr val="0A3E7C"/>
              </a:solidFill>
              <a:effectLst/>
              <a:uLnTx/>
              <a:uFillTx/>
              <a:latin typeface="Raleway" pitchFamily="2" charset="0"/>
              <a:ea typeface="+mn-ea"/>
              <a:cs typeface="+mn-cs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348033" y="3726574"/>
            <a:ext cx="2415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92755"/>
                </a:solidFill>
                <a:effectLst/>
                <a:uLnTx/>
                <a:uFillTx/>
                <a:latin typeface="Raleway SemiBold" pitchFamily="2" charset="0"/>
                <a:ea typeface="+mn-ea"/>
                <a:cs typeface="+mn-cs"/>
              </a:rPr>
              <a:t>Nombre de la universidad</a:t>
            </a:r>
            <a:endParaRPr kumimoji="0" lang="es-CO" sz="1100" b="1" i="0" u="none" strike="noStrike" kern="1200" cap="none" spc="0" normalizeH="0" baseline="0" noProof="0" dirty="0">
              <a:ln>
                <a:noFill/>
              </a:ln>
              <a:solidFill>
                <a:srgbClr val="092755"/>
              </a:solidFill>
              <a:effectLst/>
              <a:uLnTx/>
              <a:uFillTx/>
              <a:latin typeface="Raleway SemiBold" pitchFamily="2" charset="0"/>
              <a:ea typeface="+mn-ea"/>
              <a:cs typeface="+mn-cs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48033" y="3934526"/>
            <a:ext cx="2415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92755"/>
                </a:solidFill>
                <a:effectLst/>
                <a:uLnTx/>
                <a:uFillTx/>
                <a:latin typeface="Raleway SemiBold" pitchFamily="2" charset="0"/>
                <a:ea typeface="+mn-ea"/>
                <a:cs typeface="+mn-cs"/>
              </a:rPr>
              <a:t>Fecha de inicio/finalización</a:t>
            </a:r>
            <a:endParaRPr kumimoji="0" lang="es-CO" sz="1000" b="1" i="0" u="none" strike="noStrike" kern="1200" cap="none" spc="0" normalizeH="0" baseline="0" noProof="0" dirty="0">
              <a:ln>
                <a:noFill/>
              </a:ln>
              <a:solidFill>
                <a:srgbClr val="092755"/>
              </a:solidFill>
              <a:effectLst/>
              <a:uLnTx/>
              <a:uFillTx/>
              <a:latin typeface="Raleway SemiBold" pitchFamily="2" charset="0"/>
              <a:ea typeface="+mn-ea"/>
              <a:cs typeface="+mn-cs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348033" y="4120234"/>
            <a:ext cx="24159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92755"/>
                </a:solidFill>
                <a:effectLst/>
                <a:uLnTx/>
                <a:uFillTx/>
                <a:latin typeface="Raleway" pitchFamily="2" charset="0"/>
                <a:ea typeface="+mn-ea"/>
                <a:cs typeface="+mn-cs"/>
              </a:rPr>
              <a:t>Título obtenido</a:t>
            </a:r>
            <a:endParaRPr kumimoji="0" lang="es-CO" sz="900" b="0" i="0" u="none" strike="noStrike" kern="1200" cap="none" spc="0" normalizeH="0" baseline="0" noProof="0" dirty="0">
              <a:ln>
                <a:noFill/>
              </a:ln>
              <a:solidFill>
                <a:srgbClr val="092755"/>
              </a:solidFill>
              <a:effectLst/>
              <a:uLnTx/>
              <a:uFillTx/>
              <a:latin typeface="Raleway" pitchFamily="2" charset="0"/>
              <a:ea typeface="+mn-ea"/>
              <a:cs typeface="+mn-cs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2840175" y="3726574"/>
            <a:ext cx="33853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92755"/>
                </a:solidFill>
                <a:effectLst/>
                <a:uLnTx/>
                <a:uFillTx/>
                <a:latin typeface="Raleway" pitchFamily="2" charset="0"/>
                <a:ea typeface="+mn-ea"/>
                <a:cs typeface="+mn-cs"/>
              </a:rPr>
              <a:t>Habilidad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92755"/>
                </a:solidFill>
                <a:effectLst/>
                <a:uLnTx/>
                <a:uFillTx/>
                <a:latin typeface="Raleway" pitchFamily="2" charset="0"/>
                <a:ea typeface="+mn-ea"/>
                <a:cs typeface="+mn-cs"/>
              </a:rPr>
              <a:t>Habilidad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92755"/>
                </a:solidFill>
                <a:effectLst/>
                <a:uLnTx/>
                <a:uFillTx/>
                <a:latin typeface="Raleway" pitchFamily="2" charset="0"/>
                <a:ea typeface="+mn-ea"/>
                <a:cs typeface="+mn-cs"/>
              </a:rPr>
              <a:t>Habilidad</a:t>
            </a:r>
            <a:endParaRPr kumimoji="0" lang="es-CO" sz="900" b="0" i="0" u="none" strike="noStrike" kern="1200" cap="none" spc="0" normalizeH="0" baseline="0" noProof="0" dirty="0">
              <a:ln>
                <a:noFill/>
              </a:ln>
              <a:solidFill>
                <a:srgbClr val="092755"/>
              </a:solidFill>
              <a:effectLst/>
              <a:uLnTx/>
              <a:uFillTx/>
              <a:latin typeface="Raleway" pitchFamily="2" charset="0"/>
              <a:ea typeface="+mn-ea"/>
              <a:cs typeface="+mn-cs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2840175" y="5113380"/>
            <a:ext cx="3317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92755"/>
                </a:solidFill>
                <a:effectLst/>
                <a:uLnTx/>
                <a:uFillTx/>
                <a:latin typeface="Raleway SemiBold" pitchFamily="2" charset="0"/>
                <a:ea typeface="+mn-ea"/>
                <a:cs typeface="+mn-cs"/>
              </a:rPr>
              <a:t>Cargo desarrollado</a:t>
            </a:r>
            <a:endParaRPr kumimoji="0" lang="es-CO" sz="1000" b="1" i="0" u="none" strike="noStrike" kern="1200" cap="none" spc="0" normalizeH="0" baseline="0" noProof="0" dirty="0">
              <a:ln>
                <a:noFill/>
              </a:ln>
              <a:solidFill>
                <a:srgbClr val="092755"/>
              </a:solidFill>
              <a:effectLst/>
              <a:uLnTx/>
              <a:uFillTx/>
              <a:latin typeface="Raleway SemiBold" pitchFamily="2" charset="0"/>
              <a:ea typeface="+mn-ea"/>
              <a:cs typeface="+mn-cs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2840175" y="5510850"/>
            <a:ext cx="33178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92755"/>
                </a:solidFill>
                <a:effectLst/>
                <a:uLnTx/>
                <a:uFillTx/>
                <a:latin typeface="Raleway SemiBold" pitchFamily="2" charset="0"/>
                <a:ea typeface="+mn-ea"/>
                <a:cs typeface="+mn-cs"/>
              </a:rPr>
              <a:t>Fecha de inicio/Finalización</a:t>
            </a:r>
            <a:endParaRPr kumimoji="0" lang="es-CO" sz="900" b="0" i="0" u="none" strike="noStrike" kern="1200" cap="none" spc="0" normalizeH="0" baseline="0" noProof="0" dirty="0">
              <a:ln>
                <a:noFill/>
              </a:ln>
              <a:solidFill>
                <a:srgbClr val="092755"/>
              </a:solidFill>
              <a:effectLst/>
              <a:uLnTx/>
              <a:uFillTx/>
              <a:latin typeface="Raleway SemiBold" pitchFamily="2" charset="0"/>
              <a:ea typeface="+mn-ea"/>
              <a:cs typeface="+mn-cs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840175" y="5306400"/>
            <a:ext cx="3317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92755"/>
                </a:solidFill>
                <a:effectLst/>
                <a:uLnTx/>
                <a:uFillTx/>
                <a:latin typeface="Raleway SemiBold" pitchFamily="2" charset="0"/>
                <a:ea typeface="+mn-ea"/>
                <a:cs typeface="+mn-cs"/>
              </a:rPr>
              <a:t>NOMBRE DE LA EMPRESA</a:t>
            </a:r>
            <a:endParaRPr kumimoji="0" lang="es-CO" sz="1000" b="1" i="0" u="none" strike="noStrike" kern="1200" cap="none" spc="0" normalizeH="0" baseline="0" noProof="0" dirty="0">
              <a:ln>
                <a:noFill/>
              </a:ln>
              <a:solidFill>
                <a:srgbClr val="092755"/>
              </a:solidFill>
              <a:effectLst/>
              <a:uLnTx/>
              <a:uFillTx/>
              <a:latin typeface="Raleway SemiBold" pitchFamily="2" charset="0"/>
              <a:ea typeface="+mn-ea"/>
              <a:cs typeface="+mn-cs"/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2840175" y="5728525"/>
            <a:ext cx="3317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92755"/>
                </a:solidFill>
                <a:effectLst/>
                <a:uLnTx/>
                <a:uFillTx/>
                <a:latin typeface="Raleway" pitchFamily="2" charset="0"/>
                <a:ea typeface="+mn-ea"/>
                <a:cs typeface="+mn-cs"/>
              </a:rPr>
              <a:t>Describir las tareas más significativas desarrolladas en el rol que desempeño</a:t>
            </a:r>
            <a:endParaRPr kumimoji="0" lang="es-CO" sz="800" b="0" i="0" u="none" strike="noStrike" kern="1200" cap="none" spc="0" normalizeH="0" baseline="0" noProof="0" dirty="0">
              <a:ln>
                <a:noFill/>
              </a:ln>
              <a:solidFill>
                <a:srgbClr val="092755"/>
              </a:solidFill>
              <a:effectLst/>
              <a:uLnTx/>
              <a:uFillTx/>
              <a:latin typeface="Raleway" pitchFamily="2" charset="0"/>
              <a:ea typeface="+mn-ea"/>
              <a:cs typeface="+mn-cs"/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150257" y="7686449"/>
            <a:ext cx="834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SemiBold" pitchFamily="2" charset="0"/>
                <a:ea typeface="+mn-ea"/>
                <a:cs typeface="+mn-cs"/>
              </a:rPr>
              <a:t>Idioma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SemiBold" pitchFamily="2" charset="0"/>
                <a:ea typeface="+mn-ea"/>
                <a:cs typeface="+mn-cs"/>
              </a:rPr>
              <a:t>Idioma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SemiBold" pitchFamily="2" charset="0"/>
                <a:ea typeface="+mn-ea"/>
                <a:cs typeface="+mn-cs"/>
              </a:rPr>
              <a:t>Idioma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aleway SemiBold" pitchFamily="2" charset="0"/>
                <a:ea typeface="+mn-ea"/>
                <a:cs typeface="+mn-cs"/>
              </a:rPr>
              <a:t>Idioma</a:t>
            </a:r>
            <a:endParaRPr kumimoji="0" lang="es-CO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aleway SemiBold" pitchFamily="2" charset="0"/>
              <a:ea typeface="+mn-ea"/>
              <a:cs typeface="+mn-cs"/>
            </a:endParaRPr>
          </a:p>
        </p:txBody>
      </p:sp>
      <p:pic>
        <p:nvPicPr>
          <p:cNvPr id="38" name="Imagen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033" y="7253595"/>
            <a:ext cx="1731414" cy="432854"/>
          </a:xfrm>
          <a:prstGeom prst="rect">
            <a:avLst/>
          </a:prstGeom>
        </p:spPr>
      </p:pic>
      <p:pic>
        <p:nvPicPr>
          <p:cNvPr id="40" name="Imagen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1554" y="3412968"/>
            <a:ext cx="2402032" cy="432854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17796" y="2210728"/>
            <a:ext cx="1847248" cy="384081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63974" y="3419483"/>
            <a:ext cx="3353091" cy="432854"/>
          </a:xfrm>
          <a:prstGeom prst="rect">
            <a:avLst/>
          </a:prstGeom>
        </p:spPr>
      </p:pic>
      <p:pic>
        <p:nvPicPr>
          <p:cNvPr id="46" name="Imagen 4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63974" y="4801312"/>
            <a:ext cx="2402032" cy="4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15014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56</Words>
  <Application>Microsoft Office PowerPoint</Application>
  <PresentationFormat>Carta (216 x 279 mm)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Futura Bk BT</vt:lpstr>
      <vt:lpstr>Raleway</vt:lpstr>
      <vt:lpstr>Raleway SemiBold</vt:lpstr>
      <vt:lpstr>1_Tema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 David Gomez Peña</dc:creator>
  <cp:lastModifiedBy>Marcela Muñoz Rodriguez</cp:lastModifiedBy>
  <cp:revision>5</cp:revision>
  <dcterms:created xsi:type="dcterms:W3CDTF">2022-09-28T16:56:57Z</dcterms:created>
  <dcterms:modified xsi:type="dcterms:W3CDTF">2022-11-28T18:44:25Z</dcterms:modified>
</cp:coreProperties>
</file>