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s-CO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F73"/>
    <a:srgbClr val="002060"/>
    <a:srgbClr val="941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8" d="100"/>
          <a:sy n="28" d="100"/>
        </p:scale>
        <p:origin x="129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3C06-8DA5-42B3-BADE-CD7BBCF7D438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774F-25B2-4256-895F-F09B715BE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971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3C06-8DA5-42B3-BADE-CD7BBCF7D438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774F-25B2-4256-895F-F09B715BE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776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3C06-8DA5-42B3-BADE-CD7BBCF7D438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774F-25B2-4256-895F-F09B715BE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052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3C06-8DA5-42B3-BADE-CD7BBCF7D438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774F-25B2-4256-895F-F09B715BE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117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3C06-8DA5-42B3-BADE-CD7BBCF7D438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774F-25B2-4256-895F-F09B715BE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943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3C06-8DA5-42B3-BADE-CD7BBCF7D438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774F-25B2-4256-895F-F09B715BE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607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3C06-8DA5-42B3-BADE-CD7BBCF7D438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774F-25B2-4256-895F-F09B715BE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801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3C06-8DA5-42B3-BADE-CD7BBCF7D438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774F-25B2-4256-895F-F09B715BE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510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3C06-8DA5-42B3-BADE-CD7BBCF7D438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774F-25B2-4256-895F-F09B715BE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593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3C06-8DA5-42B3-BADE-CD7BBCF7D438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774F-25B2-4256-895F-F09B715BE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153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3C06-8DA5-42B3-BADE-CD7BBCF7D438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F774F-25B2-4256-895F-F09B715BE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716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A3C06-8DA5-42B3-BADE-CD7BBCF7D438}" type="datetimeFigureOut">
              <a:rPr lang="es-CO" smtClean="0"/>
              <a:t>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F774F-25B2-4256-895F-F09B715BE0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35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630400" y="1775012"/>
            <a:ext cx="15921318" cy="338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b="1" dirty="0" smtClean="0">
                <a:solidFill>
                  <a:schemeClr val="bg1"/>
                </a:solidFill>
              </a:rPr>
              <a:t>TÍTULO</a:t>
            </a:r>
          </a:p>
          <a:p>
            <a:pPr algn="r"/>
            <a:r>
              <a:rPr lang="es-CO" b="1" dirty="0" smtClean="0">
                <a:solidFill>
                  <a:schemeClr val="bg1"/>
                </a:solidFill>
              </a:rPr>
              <a:t>DEL</a:t>
            </a:r>
          </a:p>
          <a:p>
            <a:pPr algn="r"/>
            <a:r>
              <a:rPr lang="es-CO" b="1" dirty="0" smtClean="0">
                <a:solidFill>
                  <a:schemeClr val="bg1"/>
                </a:solidFill>
              </a:rPr>
              <a:t>PROYECTO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562165" y="6508376"/>
            <a:ext cx="22591059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>
                <a:solidFill>
                  <a:srgbClr val="222F73"/>
                </a:solidFill>
              </a:rPr>
              <a:t>Autores: </a:t>
            </a:r>
            <a:r>
              <a:rPr lang="es-CO" sz="2800" dirty="0" smtClean="0"/>
              <a:t>Apellido Nombre</a:t>
            </a:r>
            <a:r>
              <a:rPr lang="es-CO" sz="2800" baseline="30000" dirty="0" smtClean="0"/>
              <a:t>1</a:t>
            </a:r>
            <a:r>
              <a:rPr lang="es-CO" sz="2800" dirty="0" smtClean="0"/>
              <a:t>, </a:t>
            </a:r>
            <a:r>
              <a:rPr lang="es-CO" sz="2800" dirty="0" smtClean="0"/>
              <a:t>Apellido Nombre</a:t>
            </a:r>
            <a:r>
              <a:rPr lang="es-CO" sz="2800" baseline="30000" dirty="0" smtClean="0"/>
              <a:t>1</a:t>
            </a:r>
            <a:r>
              <a:rPr lang="es-CO" sz="2800" dirty="0" smtClean="0"/>
              <a:t>, Apellido Nombre</a:t>
            </a:r>
            <a:r>
              <a:rPr lang="es-CO" sz="2800" baseline="30000" dirty="0" smtClean="0"/>
              <a:t>1</a:t>
            </a:r>
            <a:r>
              <a:rPr lang="es-CO" sz="2800" dirty="0" smtClean="0"/>
              <a:t>, Apellido Nombre</a:t>
            </a:r>
            <a:r>
              <a:rPr lang="es-CO" sz="2800" baseline="30000" dirty="0" smtClean="0"/>
              <a:t>1</a:t>
            </a:r>
            <a:r>
              <a:rPr lang="es-CO" sz="2800" dirty="0" smtClean="0"/>
              <a:t>,</a:t>
            </a:r>
            <a:endParaRPr lang="es-CO" sz="2800" baseline="30000" dirty="0" smtClean="0"/>
          </a:p>
          <a:p>
            <a:endParaRPr lang="es-CO" sz="2800" baseline="30000" dirty="0" smtClean="0"/>
          </a:p>
          <a:p>
            <a:r>
              <a:rPr lang="es-CO" sz="2400" dirty="0" smtClean="0"/>
              <a:t>1. Perfil profesional</a:t>
            </a:r>
          </a:p>
          <a:p>
            <a:r>
              <a:rPr lang="es-CO" sz="2400" dirty="0" smtClean="0"/>
              <a:t>2. Perfil profesional</a:t>
            </a:r>
          </a:p>
          <a:p>
            <a:r>
              <a:rPr lang="es-CO" sz="2400" dirty="0" smtClean="0"/>
              <a:t>3.</a:t>
            </a:r>
            <a:r>
              <a:rPr lang="es-CO" sz="2400" dirty="0" smtClean="0"/>
              <a:t> Perfil profesional</a:t>
            </a:r>
            <a:endParaRPr lang="es-CO" sz="2400" dirty="0" smtClean="0"/>
          </a:p>
          <a:p>
            <a:r>
              <a:rPr lang="es-CO" sz="2400" dirty="0" smtClean="0"/>
              <a:t>4. Perfil profesional</a:t>
            </a:r>
            <a:endParaRPr lang="es-CO" sz="2400" baseline="30000" dirty="0" smtClean="0"/>
          </a:p>
          <a:p>
            <a:endParaRPr lang="es-CO" sz="2800" baseline="30000" dirty="0" smtClean="0"/>
          </a:p>
          <a:p>
            <a:r>
              <a:rPr lang="es-CO" sz="2800" b="1" dirty="0" smtClean="0">
                <a:solidFill>
                  <a:srgbClr val="222F73"/>
                </a:solidFill>
              </a:rPr>
              <a:t>Correo de correspondencia: </a:t>
            </a:r>
            <a:r>
              <a:rPr lang="es-CO" sz="2800" dirty="0" smtClean="0"/>
              <a:t>usuario@fucsalud.edu.co</a:t>
            </a:r>
            <a:endParaRPr lang="es-CO" sz="2800" b="1" dirty="0">
              <a:solidFill>
                <a:srgbClr val="222F73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882588" y="11887200"/>
            <a:ext cx="13554636" cy="645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solidFill>
                  <a:srgbClr val="002060"/>
                </a:solidFill>
              </a:rPr>
              <a:t>Introducción</a:t>
            </a:r>
            <a:endParaRPr lang="en-US" sz="5400" b="1" dirty="0" smtClean="0">
              <a:solidFill>
                <a:srgbClr val="002060"/>
              </a:solidFill>
            </a:endParaRPr>
          </a:p>
          <a:p>
            <a:endParaRPr lang="en-US" sz="3200" dirty="0"/>
          </a:p>
          <a:p>
            <a:pPr algn="just"/>
            <a:r>
              <a:rPr lang="en-US" sz="3200" b="1" dirty="0"/>
              <a:t>Lorem Ipsum</a:t>
            </a:r>
            <a:r>
              <a:rPr lang="en-US" sz="32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3200" dirty="0" err="1"/>
              <a:t>popularised</a:t>
            </a:r>
            <a:r>
              <a:rPr lang="en-US" sz="3200" dirty="0"/>
              <a:t> in the 1960s with the release of </a:t>
            </a:r>
            <a:r>
              <a:rPr lang="en-US" sz="3200" dirty="0" err="1"/>
              <a:t>Letraset</a:t>
            </a:r>
            <a:r>
              <a:rPr lang="en-US" sz="3200" dirty="0"/>
              <a:t> sheets containing Lorem Ipsum passages, and more recently with desktop publishing software like Aldus PageMaker including versions of Lorem Ipsum.</a:t>
            </a:r>
          </a:p>
          <a:p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2034988" y="20107833"/>
            <a:ext cx="13402236" cy="645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solidFill>
                  <a:srgbClr val="002060"/>
                </a:solidFill>
              </a:rPr>
              <a:t>Objetivos</a:t>
            </a:r>
            <a:endParaRPr lang="en-US" sz="5400" b="1" dirty="0" smtClean="0">
              <a:solidFill>
                <a:srgbClr val="002060"/>
              </a:solidFill>
            </a:endParaRPr>
          </a:p>
          <a:p>
            <a:endParaRPr lang="en-US" sz="3200" dirty="0"/>
          </a:p>
          <a:p>
            <a:pPr algn="just"/>
            <a:r>
              <a:rPr lang="en-US" sz="3200" b="1" dirty="0"/>
              <a:t>Lorem Ipsum</a:t>
            </a:r>
            <a:r>
              <a:rPr lang="en-US" sz="32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3200" dirty="0" err="1"/>
              <a:t>popularised</a:t>
            </a:r>
            <a:r>
              <a:rPr lang="en-US" sz="3200" dirty="0"/>
              <a:t> in the 1960s with the release of </a:t>
            </a:r>
            <a:r>
              <a:rPr lang="en-US" sz="3200" dirty="0" err="1"/>
              <a:t>Letraset</a:t>
            </a:r>
            <a:r>
              <a:rPr lang="en-US" sz="3200" dirty="0"/>
              <a:t> sheets containing Lorem Ipsum passages, and more recently with desktop publishing software like Aldus PageMaker including versions of Lorem Ipsum.</a:t>
            </a:r>
          </a:p>
          <a:p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034988" y="28014644"/>
            <a:ext cx="13402236" cy="1088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solidFill>
                  <a:srgbClr val="002060"/>
                </a:solidFill>
              </a:rPr>
              <a:t>Métodos</a:t>
            </a:r>
            <a:endParaRPr lang="en-US" sz="5400" b="1" dirty="0" smtClean="0">
              <a:solidFill>
                <a:srgbClr val="002060"/>
              </a:solidFill>
            </a:endParaRPr>
          </a:p>
          <a:p>
            <a:endParaRPr lang="en-US" sz="3200" dirty="0"/>
          </a:p>
          <a:p>
            <a:pPr algn="just"/>
            <a:r>
              <a:rPr lang="en-US" sz="3200" b="1" dirty="0"/>
              <a:t>Lorem Ipsum</a:t>
            </a:r>
            <a:r>
              <a:rPr lang="en-US" sz="32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3200" dirty="0" err="1"/>
              <a:t>popularised</a:t>
            </a:r>
            <a:r>
              <a:rPr lang="en-US" sz="3200" dirty="0"/>
              <a:t> in the 1960s with the release of </a:t>
            </a:r>
            <a:r>
              <a:rPr lang="en-US" sz="3200" dirty="0" err="1"/>
              <a:t>Letraset</a:t>
            </a:r>
            <a:r>
              <a:rPr lang="en-US" sz="3200" dirty="0"/>
              <a:t> sheets containing Lorem Ipsum passages, and more recently with desktop publishing software like Aldus PageMaker including versions of Lorem Ipsum.</a:t>
            </a:r>
          </a:p>
          <a:p>
            <a:endParaRPr lang="es-CO" sz="3200" dirty="0" smtClean="0"/>
          </a:p>
          <a:p>
            <a:r>
              <a:rPr lang="en-US" sz="3200" b="1" dirty="0" smtClean="0"/>
              <a:t>Lorem Ipsum</a:t>
            </a:r>
            <a:r>
              <a:rPr lang="en-US" sz="3200" dirty="0" smtClean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3200" dirty="0" err="1" smtClean="0"/>
              <a:t>popularised</a:t>
            </a:r>
            <a:r>
              <a:rPr lang="en-US" sz="3200" dirty="0" smtClean="0"/>
              <a:t> in the 1960s with the release of </a:t>
            </a:r>
            <a:r>
              <a:rPr lang="en-US" sz="3200" dirty="0" err="1" smtClean="0"/>
              <a:t>Letraset</a:t>
            </a:r>
            <a:r>
              <a:rPr lang="en-US" sz="3200" dirty="0" smtClean="0"/>
              <a:t> sheets containing Lorem Ipsum passages, and more recently with desktop publishing software like Aldus PageMaker including versions of Lorem Ipsum.</a:t>
            </a:r>
          </a:p>
          <a:p>
            <a:endParaRPr lang="es-CO" dirty="0"/>
          </a:p>
        </p:txBody>
      </p:sp>
      <p:cxnSp>
        <p:nvCxnSpPr>
          <p:cNvPr id="11" name="Conector recto 10"/>
          <p:cNvCxnSpPr/>
          <p:nvPr/>
        </p:nvCxnSpPr>
        <p:spPr>
          <a:xfrm>
            <a:off x="2242457" y="26800630"/>
            <a:ext cx="13194767" cy="21770"/>
          </a:xfrm>
          <a:prstGeom prst="line">
            <a:avLst/>
          </a:prstGeom>
          <a:ln w="12700">
            <a:solidFill>
              <a:srgbClr val="222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6889506" y="11887200"/>
            <a:ext cx="13662212" cy="645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solidFill>
                  <a:srgbClr val="002060"/>
                </a:solidFill>
              </a:rPr>
              <a:t>Resultados</a:t>
            </a:r>
            <a:endParaRPr lang="en-US" sz="5400" b="1" dirty="0" smtClean="0">
              <a:solidFill>
                <a:srgbClr val="002060"/>
              </a:solidFill>
            </a:endParaRPr>
          </a:p>
          <a:p>
            <a:endParaRPr lang="en-US" sz="3200" dirty="0"/>
          </a:p>
          <a:p>
            <a:pPr algn="just"/>
            <a:r>
              <a:rPr lang="en-US" sz="3200" b="1" dirty="0"/>
              <a:t>Lorem Ipsum</a:t>
            </a:r>
            <a:r>
              <a:rPr lang="en-US" sz="32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3200" dirty="0" err="1"/>
              <a:t>popularised</a:t>
            </a:r>
            <a:r>
              <a:rPr lang="en-US" sz="3200" dirty="0"/>
              <a:t> in the 1960s with the release of </a:t>
            </a:r>
            <a:r>
              <a:rPr lang="en-US" sz="3200" dirty="0" err="1"/>
              <a:t>Letraset</a:t>
            </a:r>
            <a:r>
              <a:rPr lang="en-US" sz="3200" dirty="0"/>
              <a:t> sheets containing Lorem Ipsum passages, and more recently with desktop publishing software like Aldus PageMaker including versions of Lorem Ipsum.</a:t>
            </a:r>
          </a:p>
          <a:p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6889506" y="32446626"/>
            <a:ext cx="13662212" cy="645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solidFill>
                  <a:srgbClr val="002060"/>
                </a:solidFill>
              </a:rPr>
              <a:t>Conclusiones</a:t>
            </a:r>
            <a:endParaRPr lang="en-US" sz="5400" b="1" dirty="0" smtClean="0">
              <a:solidFill>
                <a:srgbClr val="002060"/>
              </a:solidFill>
            </a:endParaRPr>
          </a:p>
          <a:p>
            <a:endParaRPr lang="en-US" sz="3200" dirty="0"/>
          </a:p>
          <a:p>
            <a:pPr algn="just"/>
            <a:r>
              <a:rPr lang="en-US" sz="3200" b="1" dirty="0"/>
              <a:t>Lorem Ipsum</a:t>
            </a:r>
            <a:r>
              <a:rPr lang="en-US" sz="32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3200" dirty="0" err="1"/>
              <a:t>popularised</a:t>
            </a:r>
            <a:r>
              <a:rPr lang="en-US" sz="3200" dirty="0"/>
              <a:t> in the 1960s with the release of </a:t>
            </a:r>
            <a:r>
              <a:rPr lang="en-US" sz="3200" dirty="0" err="1"/>
              <a:t>Letraset</a:t>
            </a:r>
            <a:r>
              <a:rPr lang="en-US" sz="3200" dirty="0"/>
              <a:t> sheets containing Lorem Ipsum passages, and more recently with desktop publishing software like Aldus PageMaker including versions of Lorem Ipsum.</a:t>
            </a:r>
          </a:p>
          <a:p>
            <a:endParaRPr lang="es-CO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1882588" y="18655546"/>
            <a:ext cx="13194767" cy="21770"/>
          </a:xfrm>
          <a:prstGeom prst="line">
            <a:avLst/>
          </a:prstGeom>
          <a:ln w="12700">
            <a:solidFill>
              <a:srgbClr val="222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6889506" y="31816024"/>
            <a:ext cx="13194767" cy="21770"/>
          </a:xfrm>
          <a:prstGeom prst="line">
            <a:avLst/>
          </a:prstGeom>
          <a:ln w="12700">
            <a:solidFill>
              <a:srgbClr val="222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17607137" y="17784702"/>
            <a:ext cx="12477136" cy="56947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rgbClr val="222F73"/>
              </a:solidFill>
            </a:endParaRPr>
          </a:p>
          <a:p>
            <a:pPr algn="ctr"/>
            <a:r>
              <a:rPr lang="es-CO" dirty="0" smtClean="0">
                <a:solidFill>
                  <a:srgbClr val="222F73"/>
                </a:solidFill>
              </a:rPr>
              <a:t>IMAGEN</a:t>
            </a:r>
          </a:p>
          <a:p>
            <a:pPr algn="ctr"/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17607137" y="24455565"/>
            <a:ext cx="12477136" cy="56947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>
              <a:solidFill>
                <a:srgbClr val="222F73"/>
              </a:solidFill>
            </a:endParaRPr>
          </a:p>
          <a:p>
            <a:pPr algn="ctr"/>
            <a:r>
              <a:rPr lang="es-CO" dirty="0" smtClean="0">
                <a:solidFill>
                  <a:srgbClr val="222F73"/>
                </a:solidFill>
              </a:rPr>
              <a:t>IMAGEN</a:t>
            </a:r>
          </a:p>
          <a:p>
            <a:pPr algn="ctr"/>
            <a:endParaRPr lang="es-CO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7607137" y="23591267"/>
            <a:ext cx="12477136" cy="840"/>
          </a:xfrm>
          <a:prstGeom prst="line">
            <a:avLst/>
          </a:prstGeom>
          <a:ln w="19050">
            <a:solidFill>
              <a:srgbClr val="941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7607137" y="23709853"/>
            <a:ext cx="1247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/>
              <a:t>Pie de imagen. </a:t>
            </a:r>
            <a:r>
              <a:rPr lang="es-CO" sz="1400" dirty="0" smtClean="0"/>
              <a:t>Descripción</a:t>
            </a:r>
            <a:endParaRPr lang="es-CO" sz="1400" dirty="0"/>
          </a:p>
        </p:txBody>
      </p:sp>
      <p:cxnSp>
        <p:nvCxnSpPr>
          <p:cNvPr id="29" name="Conector recto 28"/>
          <p:cNvCxnSpPr/>
          <p:nvPr/>
        </p:nvCxnSpPr>
        <p:spPr>
          <a:xfrm flipV="1">
            <a:off x="17607137" y="30274177"/>
            <a:ext cx="12477136" cy="840"/>
          </a:xfrm>
          <a:prstGeom prst="line">
            <a:avLst/>
          </a:prstGeom>
          <a:ln w="19050">
            <a:solidFill>
              <a:srgbClr val="941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17607137" y="30392763"/>
            <a:ext cx="1247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/>
              <a:t>Pie de imagen. </a:t>
            </a:r>
            <a:r>
              <a:rPr lang="es-CO" sz="1400" dirty="0" smtClean="0"/>
              <a:t>Descripción</a:t>
            </a:r>
            <a:endParaRPr lang="es-CO" sz="14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034988" y="39917077"/>
            <a:ext cx="17624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000" dirty="0" smtClean="0"/>
              <a:t>Contrary </a:t>
            </a:r>
            <a:r>
              <a:rPr lang="en-US" sz="2000" dirty="0"/>
              <a:t>to popular belief, Lorem Ipsum is not simply random text. It has roots in a piece of classical Latin literature from 45 BC, making it over 2000 years old. Richard </a:t>
            </a:r>
            <a:r>
              <a:rPr lang="en-US" sz="2000" dirty="0" smtClean="0"/>
              <a:t>Going </a:t>
            </a:r>
            <a:r>
              <a:rPr lang="en-US" sz="2000" dirty="0"/>
              <a:t>through the cites of the word in classical literature, discovered the undoubtable source. Lorem Ipsum comes from sections 1.10.32 and 1.10.33 of "</a:t>
            </a:r>
            <a:r>
              <a:rPr lang="en-US" sz="2000" dirty="0" smtClean="0"/>
              <a:t>de</a:t>
            </a:r>
          </a:p>
          <a:p>
            <a:pPr marL="457200" indent="-457200" algn="just">
              <a:buAutoNum type="arabicPeriod"/>
            </a:pPr>
            <a:r>
              <a:rPr lang="en-US" sz="2000" dirty="0" err="1" smtClean="0"/>
              <a:t>Finibus</a:t>
            </a:r>
            <a:r>
              <a:rPr lang="en-US" sz="2000" dirty="0" smtClean="0"/>
              <a:t> </a:t>
            </a:r>
            <a:r>
              <a:rPr lang="en-US" sz="2000" dirty="0" err="1"/>
              <a:t>Bonorum</a:t>
            </a:r>
            <a:r>
              <a:rPr lang="en-US" sz="2000" dirty="0"/>
              <a:t> et </a:t>
            </a:r>
            <a:r>
              <a:rPr lang="en-US" sz="2000" dirty="0" err="1"/>
              <a:t>Malorum</a:t>
            </a:r>
            <a:r>
              <a:rPr lang="en-US" sz="2000" dirty="0"/>
              <a:t>" (The Extremes of Good and Evil) by Cicero, written in 45 BC. This book is a treatise on the theory of ethics, very popular during the Renaissance. The first line of Lorem Ipsum, "Lorem ipsum dolor sit </a:t>
            </a:r>
            <a:r>
              <a:rPr lang="en-US" sz="2000" dirty="0" err="1"/>
              <a:t>amet</a:t>
            </a:r>
            <a:r>
              <a:rPr lang="en-US" sz="2000" dirty="0"/>
              <a:t>..", comes from a line in section </a:t>
            </a:r>
            <a:r>
              <a:rPr lang="en-US" sz="2000" dirty="0" smtClean="0"/>
              <a:t>1.10.32.</a:t>
            </a:r>
          </a:p>
          <a:p>
            <a:pPr marL="457200" indent="-457200" algn="just"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standard chunk of Lorem Ipsum used since the 1500s is reproduced below for those interested. Sections 1.10.32 and 1.10.33 from "de </a:t>
            </a:r>
            <a:r>
              <a:rPr lang="en-US" sz="2000" dirty="0" err="1"/>
              <a:t>Finibus</a:t>
            </a:r>
            <a:r>
              <a:rPr lang="en-US" sz="2000" dirty="0"/>
              <a:t> </a:t>
            </a:r>
            <a:r>
              <a:rPr lang="en-US" sz="2000" dirty="0" err="1"/>
              <a:t>Bonorum</a:t>
            </a:r>
            <a:r>
              <a:rPr lang="en-US" sz="2000" dirty="0"/>
              <a:t> et </a:t>
            </a:r>
            <a:r>
              <a:rPr lang="en-US" sz="2000" dirty="0" err="1"/>
              <a:t>Malorum</a:t>
            </a:r>
            <a:r>
              <a:rPr lang="en-US" sz="2000" dirty="0"/>
              <a:t>" by Cicero are also reproduced in their exact original form, accompanied by English versions from the 1914 translation by H. Rackham.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21171876" y="39252843"/>
            <a:ext cx="8877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rgbClr val="002060"/>
                </a:solidFill>
              </a:rPr>
              <a:t>Espacio para logos adicionales</a:t>
            </a:r>
            <a:endParaRPr lang="es-CO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0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244</Words>
  <Application>Microsoft Office PowerPoint</Application>
  <PresentationFormat>Personalizado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Johan Alexander Lozano Cordoba</dc:creator>
  <cp:lastModifiedBy>Johan Alexander Lozano Cordoba</cp:lastModifiedBy>
  <cp:revision>4</cp:revision>
  <dcterms:created xsi:type="dcterms:W3CDTF">2019-08-01T20:10:39Z</dcterms:created>
  <dcterms:modified xsi:type="dcterms:W3CDTF">2019-08-01T20:37:12Z</dcterms:modified>
</cp:coreProperties>
</file>