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69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30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348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295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2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4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02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78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177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82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CCDE-72FF-4A44-8D1C-A65E9EB283C0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7638-6186-455E-8BB5-56A8918C3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27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               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975793"/>
            <a:ext cx="6858000" cy="437947"/>
          </a:xfrm>
        </p:spPr>
        <p:txBody>
          <a:bodyPr>
            <a:noAutofit/>
          </a:bodyPr>
          <a:lstStyle/>
          <a:p>
            <a:r>
              <a:rPr lang="es-CO" sz="2800" b="1" dirty="0" smtClean="0">
                <a:solidFill>
                  <a:srgbClr val="222F73"/>
                </a:solidFill>
              </a:rPr>
              <a:t>TÍTULO DE PRESENTACIÓN</a:t>
            </a:r>
            <a:endParaRPr lang="es-CO" sz="2800" b="1" dirty="0">
              <a:solidFill>
                <a:srgbClr val="222F73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2025" y="5069088"/>
            <a:ext cx="6858000" cy="49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s-CO" sz="1800" dirty="0" smtClean="0">
                <a:solidFill>
                  <a:srgbClr val="222F73"/>
                </a:solidFill>
              </a:rPr>
              <a:t>Nombre de autores de proyecto</a:t>
            </a:r>
          </a:p>
          <a:p>
            <a:pPr>
              <a:lnSpc>
                <a:spcPct val="50000"/>
              </a:lnSpc>
            </a:pPr>
            <a:r>
              <a:rPr lang="es-CO" sz="1800" dirty="0" smtClean="0">
                <a:solidFill>
                  <a:srgbClr val="222F73"/>
                </a:solidFill>
              </a:rPr>
              <a:t>Datos adicionales</a:t>
            </a:r>
            <a:endParaRPr lang="es-CO" sz="1800" dirty="0">
              <a:solidFill>
                <a:srgbClr val="222F73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814648" y="4879570"/>
            <a:ext cx="7531331" cy="0"/>
          </a:xfrm>
          <a:prstGeom prst="line">
            <a:avLst/>
          </a:prstGeom>
          <a:ln w="12700">
            <a:solidFill>
              <a:srgbClr val="222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5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035" y="340187"/>
            <a:ext cx="5123757" cy="757091"/>
          </a:xfrm>
        </p:spPr>
        <p:txBody>
          <a:bodyPr>
            <a:norm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</a:rPr>
              <a:t>TÍTULO DE </a:t>
            </a:r>
            <a:r>
              <a:rPr lang="es-CO" sz="2400" b="1" dirty="0" smtClean="0">
                <a:solidFill>
                  <a:schemeClr val="bg1"/>
                </a:solidFill>
              </a:rPr>
              <a:t>PRESENTACIÓN</a:t>
            </a:r>
            <a:endParaRPr lang="es-CO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474017"/>
            <a:ext cx="7886700" cy="281287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000" dirty="0" err="1"/>
              <a:t>popularised</a:t>
            </a:r>
            <a:r>
              <a:rPr lang="en-US" sz="2000" dirty="0"/>
              <a:t> in the 1960s with the release of </a:t>
            </a:r>
            <a:r>
              <a:rPr lang="en-US" sz="2000" dirty="0" err="1"/>
              <a:t>Letraset</a:t>
            </a:r>
            <a:r>
              <a:rPr lang="en-US" sz="2000" dirty="0"/>
              <a:t> sheets containing Lorem Ipsum passages, and more recently with desktop publishing software like Aldus PageMaker including versions of Lorem Ipsum.</a:t>
            </a:r>
            <a:endParaRPr lang="es-CO" sz="2000" dirty="0" smtClean="0">
              <a:solidFill>
                <a:srgbClr val="222F73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28650" y="1860376"/>
            <a:ext cx="6858000" cy="27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s-CO" b="1" dirty="0" smtClean="0">
                <a:solidFill>
                  <a:srgbClr val="222F73"/>
                </a:solidFill>
              </a:rPr>
              <a:t>SUBTÍTULO</a:t>
            </a:r>
            <a:endParaRPr lang="es-CO" b="1" dirty="0">
              <a:solidFill>
                <a:srgbClr val="222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7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810596" y="1761663"/>
            <a:ext cx="2796196" cy="757091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¡GRACIAS!</a:t>
            </a:r>
            <a:endParaRPr lang="es-CO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726575" y="3599412"/>
            <a:ext cx="5443450" cy="254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s-CO" sz="1800" dirty="0" smtClean="0">
                <a:solidFill>
                  <a:srgbClr val="222F73"/>
                </a:solidFill>
              </a:rPr>
              <a:t>Espacio para logos adicionales</a:t>
            </a:r>
            <a:endParaRPr lang="es-CO" sz="1800" dirty="0">
              <a:solidFill>
                <a:srgbClr val="222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24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24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                </vt:lpstr>
      <vt:lpstr>TÍTULO DE PRESENTACIÓN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Alexander Lozano Cordoba</dc:creator>
  <cp:lastModifiedBy>Johan Alexander Lozano Cordoba</cp:lastModifiedBy>
  <cp:revision>4</cp:revision>
  <dcterms:created xsi:type="dcterms:W3CDTF">2019-08-01T18:56:14Z</dcterms:created>
  <dcterms:modified xsi:type="dcterms:W3CDTF">2019-08-01T19:51:54Z</dcterms:modified>
</cp:coreProperties>
</file>