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0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7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7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18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4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13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7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7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6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6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0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EE72-6949-41CF-A844-3030DB826E02}" type="datetimeFigureOut">
              <a:rPr lang="es-ES" smtClean="0"/>
              <a:t>26/08/2016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2F61F-EF3E-465A-855F-D10F656A07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83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 PRESENTACIÓN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580112" y="4077072"/>
            <a:ext cx="3384376" cy="1561728"/>
          </a:xfrm>
        </p:spPr>
        <p:txBody>
          <a:bodyPr/>
          <a:lstStyle/>
          <a:p>
            <a:pPr algn="l"/>
            <a:r>
              <a:rPr lang="es-ES" sz="2400" dirty="0" smtClean="0">
                <a:solidFill>
                  <a:schemeClr val="tx1"/>
                </a:solidFill>
              </a:rPr>
              <a:t>Nombre autores del proyecto</a:t>
            </a:r>
          </a:p>
          <a:p>
            <a:pPr algn="l"/>
            <a:r>
              <a:rPr lang="es-ES" sz="1800" dirty="0" smtClean="0">
                <a:solidFill>
                  <a:schemeClr val="tx1"/>
                </a:solidFill>
              </a:rPr>
              <a:t>Datos adicionales</a:t>
            </a:r>
            <a:endParaRPr lang="es-ES" sz="1800" dirty="0">
              <a:solidFill>
                <a:schemeClr val="tx1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2699792" y="3717032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1396752"/>
          </a:xfrm>
        </p:spPr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26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Título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43608" y="342900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UTILICE ESTA HOJA DE LA PRESENTACIÓN PARA INCLUIR IMÁGENES GRANDES PARA QUE NO AFECTE LA FRANJA INSTITUCIONAL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8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2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</Words>
  <Application>Microsoft Office PowerPoint</Application>
  <PresentationFormat>Presentación en pantalla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TÍTULO PRESENTACIÓN</vt:lpstr>
      <vt:lpstr>Título</vt:lpstr>
      <vt:lpstr>Título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Diseñador 1</dc:creator>
  <cp:lastModifiedBy>Yuly Viviana Baron Castillo</cp:lastModifiedBy>
  <cp:revision>13</cp:revision>
  <dcterms:created xsi:type="dcterms:W3CDTF">2012-12-05T15:36:57Z</dcterms:created>
  <dcterms:modified xsi:type="dcterms:W3CDTF">2016-08-26T19:45:01Z</dcterms:modified>
</cp:coreProperties>
</file>