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5472608" cy="1752600"/>
          </a:xfrm>
        </p:spPr>
        <p:txBody>
          <a:bodyPr/>
          <a:lstStyle/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Nombre autores del proyecto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Datos adicionales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1396752"/>
          </a:xfrm>
        </p:spPr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34290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UTILICE ESTA HOJA DE LA PRESENTACIÓN PARA INCLUIR IMÁGENES GRANDES PARA QUE NO AFECTE LA FRANJA INSTITUCIONAL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Yuly Viviana Baron Castillo</cp:lastModifiedBy>
  <cp:revision>9</cp:revision>
  <dcterms:created xsi:type="dcterms:W3CDTF">2012-12-05T15:36:57Z</dcterms:created>
  <dcterms:modified xsi:type="dcterms:W3CDTF">2016-08-26T17:33:48Z</dcterms:modified>
</cp:coreProperties>
</file>