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31/08/2016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7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31/08/2016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7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31/08/2016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118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31/08/2016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444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31/08/2016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813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31/08/2016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71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31/08/2016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975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31/08/2016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6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31/08/2016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469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31/08/2016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007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31/08/2016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0EE72-6949-41CF-A844-3030DB826E02}" type="datetimeFigureOut">
              <a:rPr lang="es-ES" smtClean="0"/>
              <a:t>31/08/2016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83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1470025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</a:rPr>
              <a:t>TÍTULO PRESENTACIÓN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860032" y="3886200"/>
            <a:ext cx="4104456" cy="1752600"/>
          </a:xfrm>
        </p:spPr>
        <p:txBody>
          <a:bodyPr/>
          <a:lstStyle/>
          <a:p>
            <a:pPr algn="l"/>
            <a:r>
              <a:rPr lang="es-ES" sz="2400" dirty="0" smtClean="0">
                <a:solidFill>
                  <a:schemeClr val="tx1"/>
                </a:solidFill>
              </a:rPr>
              <a:t>Nombre autores del proyecto</a:t>
            </a: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Datos adicionales</a:t>
            </a:r>
            <a:endParaRPr lang="es-E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3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</a:rPr>
              <a:t>Título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56992"/>
            <a:ext cx="8229600" cy="1396752"/>
          </a:xfrm>
        </p:spPr>
        <p:txBody>
          <a:bodyPr/>
          <a:lstStyle/>
          <a:p>
            <a:pPr algn="ctr"/>
            <a:r>
              <a:rPr lang="es-ES" dirty="0" smtClean="0"/>
              <a:t>Contenido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266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</a:rPr>
              <a:t>Título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043608" y="3429000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UTILICE ESTA HOJA DE LA PRESENTACIÓN PARA INCLUIR IMÁGENES GRANDES PARA QUE NO AFECTE LA FRANJA INSTITUCIONAL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3805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 de texto 15"/>
          <p:cNvSpPr txBox="1">
            <a:spLocks noChangeArrowheads="1"/>
          </p:cNvSpPr>
          <p:nvPr/>
        </p:nvSpPr>
        <p:spPr bwMode="auto">
          <a:xfrm>
            <a:off x="2267744" y="5949280"/>
            <a:ext cx="4719889" cy="209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es-CO" sz="700" dirty="0">
                <a:solidFill>
                  <a:srgbClr val="263238"/>
                </a:solidFill>
                <a:effectLst/>
                <a:latin typeface="Eras Light ITC" panose="020B04020305040208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Universidad CES en convenio de colaboración académica con la Fundación Universitaria de Ciencias de la Salud - FUCS.</a:t>
            </a:r>
            <a:endParaRPr lang="es-CO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CO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312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47</Words>
  <Application>Microsoft Office PowerPoint</Application>
  <PresentationFormat>Presentación en pantalla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Eras Light ITC</vt:lpstr>
      <vt:lpstr>Times New Roman</vt:lpstr>
      <vt:lpstr>Tema de Office</vt:lpstr>
      <vt:lpstr>TÍTULO PRESENTACIÓN</vt:lpstr>
      <vt:lpstr>Título</vt:lpstr>
      <vt:lpstr>Título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Diseñador 1</dc:creator>
  <cp:lastModifiedBy>Laura García Martínez</cp:lastModifiedBy>
  <cp:revision>14</cp:revision>
  <dcterms:created xsi:type="dcterms:W3CDTF">2012-12-05T15:36:57Z</dcterms:created>
  <dcterms:modified xsi:type="dcterms:W3CDTF">2016-08-31T16:05:28Z</dcterms:modified>
</cp:coreProperties>
</file>