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7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7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18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444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813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71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97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6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69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007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83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3429000"/>
            <a:ext cx="7848872" cy="1470025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TÍTULO PRESENTACIÓN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4941168"/>
            <a:ext cx="7920880" cy="1512168"/>
          </a:xfrm>
        </p:spPr>
        <p:txBody>
          <a:bodyPr/>
          <a:lstStyle/>
          <a:p>
            <a:r>
              <a:rPr lang="es-ES" sz="2400" dirty="0" smtClean="0">
                <a:solidFill>
                  <a:schemeClr val="bg1"/>
                </a:solidFill>
              </a:rPr>
              <a:t>Nombre autores del proyecto</a:t>
            </a:r>
          </a:p>
          <a:p>
            <a:r>
              <a:rPr lang="es-ES" sz="1800" dirty="0" smtClean="0">
                <a:solidFill>
                  <a:schemeClr val="bg1"/>
                </a:solidFill>
              </a:rPr>
              <a:t>Datos adicionales</a:t>
            </a:r>
            <a:endParaRPr lang="es-E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3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Título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1396752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Contenido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5576" y="1412776"/>
            <a:ext cx="7848872" cy="4968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Título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55576" y="342900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rgbClr val="002060"/>
                </a:solidFill>
              </a:rPr>
              <a:t>UTILICE ESTA HOJA DE LA PRESENTACIÓN PARA INCLUIR IMÁGENES GRANDES PARA QUE NO AFECTE LA FRANJA INSTITUCIONAL</a:t>
            </a:r>
            <a:endParaRPr lang="es-CO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0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2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28</Words>
  <Application>Microsoft Office PowerPoint</Application>
  <PresentationFormat>Presentación en pantalla 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TÍTULO PRESENTACIÓN</vt:lpstr>
      <vt:lpstr>Título</vt:lpstr>
      <vt:lpstr>Título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Diseñador 1</dc:creator>
  <cp:lastModifiedBy>Laura García Martínez</cp:lastModifiedBy>
  <cp:revision>15</cp:revision>
  <dcterms:created xsi:type="dcterms:W3CDTF">2012-12-05T15:36:57Z</dcterms:created>
  <dcterms:modified xsi:type="dcterms:W3CDTF">2016-08-29T15:40:56Z</dcterms:modified>
</cp:coreProperties>
</file>