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848872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920880" cy="1512168"/>
          </a:xfrm>
        </p:spPr>
        <p:txBody>
          <a:bodyPr/>
          <a:lstStyle/>
          <a:p>
            <a:r>
              <a:rPr lang="es-ES" sz="2400" dirty="0" smtClean="0">
                <a:solidFill>
                  <a:schemeClr val="bg1"/>
                </a:solidFill>
              </a:rPr>
              <a:t>Nombre autores del proyecto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Datos adicionales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39675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Contenido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412776"/>
            <a:ext cx="784887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34290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UTILICE ESTA HOJA DE LA PRESENTACIÓN PARA INCLUIR IMÁGENES GRANDES PARA QUE NO AFECTE LA FRANJA INSTITUCIONAL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Laura García Martínez</cp:lastModifiedBy>
  <cp:revision>15</cp:revision>
  <dcterms:created xsi:type="dcterms:W3CDTF">2012-12-05T15:36:57Z</dcterms:created>
  <dcterms:modified xsi:type="dcterms:W3CDTF">2016-08-29T15:40:24Z</dcterms:modified>
</cp:coreProperties>
</file>