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6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27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0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26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0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2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6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216F-44C9-4968-9554-AE30032AF99E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90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雲 9"/>
          <p:cNvSpPr/>
          <p:nvPr/>
        </p:nvSpPr>
        <p:spPr>
          <a:xfrm>
            <a:off x="5220944" y="1739056"/>
            <a:ext cx="3413760" cy="24132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181016" y="2857918"/>
            <a:ext cx="667982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407" y="1630737"/>
            <a:ext cx="1580833" cy="1818149"/>
          </a:xfrm>
          <a:prstGeom prst="rect">
            <a:avLst/>
          </a:prstGeom>
        </p:spPr>
      </p:pic>
      <p:grpSp>
        <p:nvGrpSpPr>
          <p:cNvPr id="44" name="グループ化 43"/>
          <p:cNvGrpSpPr/>
          <p:nvPr/>
        </p:nvGrpSpPr>
        <p:grpSpPr>
          <a:xfrm>
            <a:off x="9269494" y="2269691"/>
            <a:ext cx="1380808" cy="1189029"/>
            <a:chOff x="3072022" y="3533141"/>
            <a:chExt cx="1380808" cy="1189029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022" y="3533141"/>
              <a:ext cx="1380808" cy="1189029"/>
            </a:xfrm>
            <a:prstGeom prst="rect">
              <a:avLst/>
            </a:prstGeom>
          </p:spPr>
        </p:pic>
        <p:pic>
          <p:nvPicPr>
            <p:cNvPr id="46" name="Picture 2" descr="HTML5 – Wikipedi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029" y="3580070"/>
              <a:ext cx="607463" cy="60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9604" y="3580070"/>
              <a:ext cx="577975" cy="626140"/>
            </a:xfrm>
            <a:prstGeom prst="rect">
              <a:avLst/>
            </a:prstGeom>
          </p:spPr>
        </p:pic>
      </p:grpSp>
      <p:sp>
        <p:nvSpPr>
          <p:cNvPr id="43" name="テキスト ボックス 42"/>
          <p:cNvSpPr txBox="1"/>
          <p:nvPr/>
        </p:nvSpPr>
        <p:spPr>
          <a:xfrm>
            <a:off x="6230899" y="1888911"/>
            <a:ext cx="13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relay Service</a:t>
            </a:r>
          </a:p>
          <a:p>
            <a:r>
              <a:rPr kumimoji="1" lang="en-US" altLang="ja-JP" dirty="0" smtClean="0"/>
              <a:t> / </a:t>
            </a:r>
            <a:r>
              <a:rPr kumimoji="1" lang="en-US" altLang="ja-JP" dirty="0" err="1" smtClean="0"/>
              <a:t>webSocket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5288" y="343128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Internet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071096" y="1563483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LED</a:t>
            </a:r>
            <a:r>
              <a:rPr lang="ja-JP" altLang="en-US" dirty="0" smtClean="0"/>
              <a:t>点灯を</a:t>
            </a:r>
            <a:endParaRPr lang="en-US" altLang="ja-JP" dirty="0" smtClean="0"/>
          </a:p>
          <a:p>
            <a:r>
              <a:rPr lang="ja-JP" altLang="en-US" dirty="0" smtClean="0"/>
              <a:t>リモートコントロール</a:t>
            </a:r>
            <a:endParaRPr kumimoji="1"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417922" y="3507641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WebApps</a:t>
            </a:r>
            <a:endParaRPr lang="en-US" altLang="ja-JP" dirty="0" smtClean="0"/>
          </a:p>
          <a:p>
            <a:r>
              <a:rPr kumimoji="1" lang="en-US" altLang="ja-JP" dirty="0" smtClean="0"/>
              <a:t>PC-side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2020744" y="1691248"/>
            <a:ext cx="2682473" cy="2333339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6263215" y="126770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中継サーバ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72168" y="3688338"/>
            <a:ext cx="19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CHIRIMEN </a:t>
            </a:r>
            <a:r>
              <a:rPr lang="en-US" altLang="ja-JP" dirty="0" err="1" smtClean="0"/>
              <a:t>PiZeroW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0208" y="2487352"/>
            <a:ext cx="726962" cy="546641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779588" y="301639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>
                <a:solidFill>
                  <a:srgbClr val="1B1B1B"/>
                </a:solidFill>
                <a:latin typeface="zillaslab"/>
              </a:rPr>
              <a:t>WebSocket</a:t>
            </a:r>
            <a:endParaRPr lang="en-US" altLang="ja-JP" b="1" i="0" dirty="0">
              <a:solidFill>
                <a:srgbClr val="1B1B1B"/>
              </a:solidFill>
              <a:effectLst/>
              <a:latin typeface="zillaslab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7416" y="2487352"/>
            <a:ext cx="726962" cy="546641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7688696" y="301639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>
                <a:solidFill>
                  <a:srgbClr val="1B1B1B"/>
                </a:solidFill>
                <a:latin typeface="zillaslab"/>
              </a:rPr>
              <a:t>WebSocket</a:t>
            </a:r>
            <a:endParaRPr lang="en-US" altLang="ja-JP" b="1" i="0" dirty="0">
              <a:solidFill>
                <a:srgbClr val="1B1B1B"/>
              </a:solidFill>
              <a:effectLst/>
              <a:latin typeface="zillaslab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694221" y="12763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LED</a:t>
            </a:r>
            <a:r>
              <a:rPr lang="ja-JP" altLang="en-US" dirty="0" smtClean="0"/>
              <a:t>制御</a:t>
            </a:r>
            <a:endParaRPr kumimoji="1" lang="en-US" altLang="ja-JP" dirty="0" smtClean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633" y="1594656"/>
            <a:ext cx="577975" cy="6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zillaslab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2020-06-19T00:21:34Z</dcterms:created>
  <dcterms:modified xsi:type="dcterms:W3CDTF">2021-10-18T08:45:37Z</dcterms:modified>
</cp:coreProperties>
</file>