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Rapport de Q/R - Sentinel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600" b="1">
                <a:solidFill>
                  <a:srgbClr val="003366"/>
                </a:solidFill>
              </a:defRPr>
            </a:pPr>
            <a:r>
              <a:t>Q1 : Quels sont les objectifs principaux du DASCP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858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The primary objectives of the DASCP are to establish a set of foundational principles that function as overarching objectives guiding the entire framework, to compile a comprehensive list of risks associated with each principle, and to design controls for each identified risk, emphasizing flexibility to allow them to serve as adaptable guidelines rather than rigid rules.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600" b="1">
                <a:solidFill>
                  <a:srgbClr val="003366"/>
                </a:solidFill>
              </a:defRPr>
            </a:pPr>
            <a:r>
              <a:t>Q2 : Quels documents insistent sur les risques liés à la décentralisation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6858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There are several documents that touch upon the risks associated with decentralization. One such document is a ruling issued by the Fourth cassation court of general jurisdiction in Russia on case no. 88-5695/2022, which can be found at https://online3.consultant.ru/cgi/online.cgi?req=doc&amp;ts=uk1c5ETWXNyahdpr&amp;cacheid=F31C60CE0A5B986B5B1D27E2386915C6&amp;mode=splus&amp;rnd=bEJ38g&amp;base=KSOJ004&amp;n=72541#SKBk5ETFXl55CyV1. Another document that touches upon the risks of decentralization is a study by Almaqableh et al. (2022) which is titled "Risks, Innovations and Normative Problems in Decentralized Finance." This study can be found at https://link.springer.com/article/10.1007%2Fs11277-022-0774-4.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003366"/>
                </a:solidFill>
              </a:defRPr>
            </a:pPr>
            <a:r>
              <a:t>Merci pour votre attention.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