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A_digital_illustration_features_a_Scarlet_Macaw_(A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635" y="274320"/>
            <a:ext cx="914463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rPr u="sng"/>
              <a:t>Trivia de Guacamayas</a:t>
            </a:r>
            <a:endParaRPr u="sng"/>
          </a:p>
        </p:txBody>
      </p:sp>
      <p:sp>
        <p:nvSpPr>
          <p:cNvPr id="4" name="TextBox 3"/>
          <p:cNvSpPr txBox="1"/>
          <p:nvPr/>
        </p:nvSpPr>
        <p:spPr>
          <a:xfrm>
            <a:off x="0" y="1100455"/>
            <a:ext cx="9144635" cy="321183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>
              <a:defRPr sz="2000">
                <a:solidFill>
                  <a:srgbClr val="FFFFFF"/>
                </a:solidFill>
              </a:defRPr>
            </a:pPr>
            <a:endParaRPr sz="3600" b="1">
              <a:solidFill>
                <a:schemeClr val="bg1"/>
              </a:solidFill>
            </a:endParaRPr>
          </a:p>
          <a:p>
            <a:pPr algn="l">
              <a:defRPr sz="2000">
                <a:solidFill>
                  <a:srgbClr val="FFFFFF"/>
                </a:solidFill>
              </a:defRPr>
            </a:pPr>
            <a:endParaRPr sz="3600" b="1">
              <a:solidFill>
                <a:schemeClr val="bg1"/>
              </a:solidFill>
            </a:endParaRP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rPr sz="3600" b="1">
                <a:solidFill>
                  <a:schemeClr val="bg1"/>
                </a:solidFill>
              </a:rPr>
              <a:t>Proyecto educativo y recreativo con HTML, CSS y JavaScript</a:t>
            </a:r>
            <a:endParaRPr sz="3600" b="1">
              <a:solidFill>
                <a:schemeClr val="bg1"/>
              </a:solidFill>
            </a:endParaRPr>
          </a:p>
          <a:p>
            <a:pPr algn="l"/>
            <a:r>
              <a:rPr lang="en-US" sz="3600" b="1">
                <a:solidFill>
                  <a:schemeClr val="bg1"/>
                </a:solidFill>
              </a:rPr>
              <a:t>Autor: programador Full Stack Junior</a:t>
            </a:r>
            <a:endParaRPr lang="en-US" sz="3600" b="1">
              <a:solidFill>
                <a:schemeClr val="bg1"/>
              </a:solidFill>
            </a:endParaRPr>
          </a:p>
          <a:p>
            <a:pPr algn="l"/>
            <a:r>
              <a:rPr lang="en-US" sz="3600" b="1">
                <a:solidFill>
                  <a:schemeClr val="bg1"/>
                </a:solidFill>
              </a:rPr>
              <a:t> </a:t>
            </a:r>
            <a:r>
              <a:rPr lang="es-ES" sz="3600" b="1">
                <a:solidFill>
                  <a:schemeClr val="bg1"/>
                </a:solidFill>
              </a:rPr>
              <a:t>Josue </a:t>
            </a:r>
            <a:r>
              <a:rPr lang="en-US" altLang="es-ES" sz="3600" b="1">
                <a:solidFill>
                  <a:schemeClr val="bg1"/>
                </a:solidFill>
              </a:rPr>
              <a:t>david chirivi</a:t>
            </a:r>
            <a:endParaRPr lang="en-US" altLang="es-E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A_digital_illustration_features_a_Scarlet_Macaw_(A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81045" y="-635"/>
            <a:ext cx="2582545" cy="92011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rPr u="sng"/>
              <a:t>Introducción</a:t>
            </a:r>
            <a:endParaRPr u="sng"/>
          </a:p>
        </p:txBody>
      </p:sp>
      <p:sp>
        <p:nvSpPr>
          <p:cNvPr id="4" name="TextBox 3"/>
          <p:cNvSpPr txBox="1"/>
          <p:nvPr/>
        </p:nvSpPr>
        <p:spPr>
          <a:xfrm>
            <a:off x="-30480" y="1188720"/>
            <a:ext cx="9174480" cy="181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000">
                <a:solidFill>
                  <a:srgbClr val="FFFFFF"/>
                </a:solidFill>
              </a:defRPr>
            </a:pPr>
            <a:endParaRPr sz="2800"/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rPr sz="2800"/>
              <a:t>¿Qué es una trivia?</a:t>
            </a:r>
            <a:endParaRPr sz="2800"/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rPr sz="2800"/>
              <a:t>Motivación: elegir un tema educativo y visualmente atractivo</a:t>
            </a:r>
            <a:endParaRPr sz="2800"/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rPr sz="2800"/>
              <a:t>Objetivo: enseñar y entretener sobre las guacamayas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A_digital_illustration_features_a_Scarlet_Macaw_(A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-19685"/>
            <a:ext cx="8229600" cy="120840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rPr u="sng"/>
              <a:t>Tecnologías Utilizadas</a:t>
            </a:r>
            <a:endParaRPr u="sng"/>
          </a:p>
        </p:txBody>
      </p:sp>
      <p:sp>
        <p:nvSpPr>
          <p:cNvPr id="4" name="TextBox 3"/>
          <p:cNvSpPr txBox="1"/>
          <p:nvPr/>
        </p:nvSpPr>
        <p:spPr>
          <a:xfrm>
            <a:off x="-21590" y="1188720"/>
            <a:ext cx="9170035" cy="36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endParaRPr sz="360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3600" b="1"/>
              <a:t>HTML: estructura de la trivia</a:t>
            </a:r>
            <a:endParaRPr sz="3600" b="1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3600" b="1"/>
              <a:t>CSS: diseño visual y adaptabilidad</a:t>
            </a:r>
            <a:endParaRPr sz="3600" b="1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3600" b="1"/>
              <a:t>JavaScript: lógica del juego y animaciones</a:t>
            </a:r>
            <a:endParaRPr sz="3600" b="1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3600" b="1"/>
              <a:t>GitHub: control de versiones y publicación del repositorio</a:t>
            </a:r>
            <a:endParaRPr sz="36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A_digital_illustration_features_a_Scarlet_Macaw_(A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21590" y="24765"/>
            <a:ext cx="9166225" cy="116395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rPr u="sng"/>
              <a:t>Funcionalidades del Proyecto</a:t>
            </a:r>
            <a:endParaRPr u="sng"/>
          </a:p>
        </p:txBody>
      </p:sp>
      <p:sp>
        <p:nvSpPr>
          <p:cNvPr id="4" name="TextBox 3"/>
          <p:cNvSpPr txBox="1"/>
          <p:nvPr/>
        </p:nvSpPr>
        <p:spPr>
          <a:xfrm>
            <a:off x="-17145" y="1188720"/>
            <a:ext cx="9161145" cy="36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000">
                <a:solidFill>
                  <a:srgbClr val="FFFFFF"/>
                </a:solidFill>
              </a:defRPr>
            </a:pPr>
            <a:endParaRPr sz="3600" b="1"/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rPr sz="3600" b="1"/>
              <a:t>Preguntas con imágenes interactivas</a:t>
            </a:r>
            <a:endParaRPr sz="3600" b="1"/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rPr sz="3600" b="1"/>
              <a:t>Puntuación final automática</a:t>
            </a:r>
            <a:endParaRPr sz="3600" b="1"/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rPr sz="3600" b="1"/>
              <a:t>Botón para reiniciar la trivia</a:t>
            </a:r>
            <a:endParaRPr sz="3600" b="1"/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rPr sz="3600" b="1"/>
              <a:t>Animaciones suaves en las opciones</a:t>
            </a:r>
            <a:endParaRPr sz="3600" b="1"/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rPr sz="3600" b="1"/>
              <a:t>Diseño responsive adaptable a móviles y PC</a:t>
            </a:r>
            <a:endParaRPr sz="36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A_digital_illustration_features_a_Scarlet_Macaw_(A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12700" y="-5080"/>
            <a:ext cx="9135110" cy="92456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Estructura del Proyecto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" y="1188720"/>
            <a:ext cx="9121775" cy="3138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000">
                <a:solidFill>
                  <a:srgbClr val="FFFFFF"/>
                </a:solidFill>
              </a:defRPr>
            </a:pPr>
            <a:r>
              <a:rPr sz="3600" b="1"/>
              <a:t>index.html: estructura de la trivia</a:t>
            </a:r>
            <a:endParaRPr sz="3600" b="1"/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rPr sz="3600" b="1"/>
              <a:t>style.css: estilos y diseño visual</a:t>
            </a:r>
            <a:endParaRPr sz="3600" b="1"/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rPr sz="3600" b="1"/>
              <a:t>script.js: lógica de funcionamiento</a:t>
            </a:r>
            <a:endParaRPr sz="3600" b="1"/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rPr sz="3600" b="1"/>
              <a:t>Repositorio organizado y versionado con GitHub</a:t>
            </a:r>
            <a:endParaRPr sz="36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A_digital_illustration_features_a_Scarlet_Macaw_(A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9525" y="0"/>
            <a:ext cx="9153525" cy="90995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rPr u="sng"/>
              <a:t>Diseño </a:t>
            </a:r>
            <a:endParaRPr u="sng"/>
          </a:p>
        </p:txBody>
      </p:sp>
      <p:sp>
        <p:nvSpPr>
          <p:cNvPr id="4" name="TextBox 3"/>
          <p:cNvSpPr txBox="1"/>
          <p:nvPr/>
        </p:nvSpPr>
        <p:spPr>
          <a:xfrm>
            <a:off x="0" y="1188720"/>
            <a:ext cx="9144635" cy="2584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000">
                <a:solidFill>
                  <a:srgbClr val="FFFFFF"/>
                </a:solidFill>
              </a:defRPr>
            </a:pPr>
            <a:endParaRPr sz="3600" b="1"/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rPr sz="3600" b="1"/>
              <a:t>Uso de imágenes llamativas de guacamayas</a:t>
            </a:r>
            <a:endParaRPr sz="3600" b="1"/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rPr sz="3600" b="1"/>
              <a:t>Contraste de texto para legibilidad</a:t>
            </a:r>
            <a:endParaRPr sz="3600" b="1"/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rPr sz="3600" b="1"/>
              <a:t>Adaptación para todos los dispositivos</a:t>
            </a:r>
            <a:endParaRPr sz="36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A_digital_illustration_features_a_Scarlet_Macaw_(A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55" y="-19050"/>
            <a:ext cx="9099550" cy="93853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rPr u="sng"/>
              <a:t>Repositorio en GitHub</a:t>
            </a:r>
            <a:endParaRPr u="sng"/>
          </a:p>
        </p:txBody>
      </p:sp>
      <p:sp>
        <p:nvSpPr>
          <p:cNvPr id="4" name="TextBox 3"/>
          <p:cNvSpPr txBox="1"/>
          <p:nvPr/>
        </p:nvSpPr>
        <p:spPr>
          <a:xfrm>
            <a:off x="-20320" y="5848985"/>
            <a:ext cx="9164320" cy="798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rPr lang="en-US" altLang="es-ES" sz="2800" b="1"/>
              <a:t>https://github.com/chirivt/guacamayas-proyecto-M3</a:t>
            </a:r>
            <a:endParaRPr lang="en-US" altLang="es-ES" sz="28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A_digital_illustration_features_a_Scarlet_Macaw_(A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" y="-34925"/>
            <a:ext cx="9121775" cy="95440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rPr u="sng"/>
              <a:t>Conclusiones</a:t>
            </a:r>
            <a:endParaRPr u="sng"/>
          </a:p>
        </p:txBody>
      </p:sp>
      <p:sp>
        <p:nvSpPr>
          <p:cNvPr id="4" name="TextBox 3"/>
          <p:cNvSpPr txBox="1"/>
          <p:nvPr/>
        </p:nvSpPr>
        <p:spPr>
          <a:xfrm>
            <a:off x="-635" y="1188720"/>
            <a:ext cx="9138285" cy="573151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sz="3600" b="1"/>
          </a:p>
          <a:p>
            <a:r>
              <a:rPr sz="3600" b="1">
                <a:solidFill>
                  <a:schemeClr val="bg1"/>
                </a:solidFill>
              </a:rPr>
              <a:t>Aprendizajes clave sobre programación web</a:t>
            </a:r>
            <a:endParaRPr sz="3600" b="1">
              <a:solidFill>
                <a:schemeClr val="bg1"/>
              </a:solidFill>
            </a:endParaRP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rPr sz="3600" b="1">
                <a:solidFill>
                  <a:schemeClr val="bg1"/>
                </a:solidFill>
              </a:rPr>
              <a:t>Superación de retos técnicos con JavaScript</a:t>
            </a:r>
            <a:endParaRPr sz="3600" b="1">
              <a:solidFill>
                <a:schemeClr val="bg1"/>
              </a:solidFill>
            </a:endParaRPr>
          </a:p>
          <a:p>
            <a:pPr algn="l">
              <a:defRPr sz="2000">
                <a:solidFill>
                  <a:srgbClr val="FFFFFF"/>
                </a:solidFill>
              </a:defRPr>
            </a:pPr>
            <a:r>
              <a:rPr sz="3600" b="1">
                <a:solidFill>
                  <a:schemeClr val="bg1"/>
                </a:solidFill>
              </a:rPr>
              <a:t>Áreas de mejora futura: más preguntas, puntajes por dificultad</a:t>
            </a:r>
            <a:endParaRPr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A_digital_illustration_features_a_Scarlet_Macaw_(A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60" y="141605"/>
            <a:ext cx="914527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rPr u="sng"/>
              <a:t>Preguntas y Agradecimientos</a:t>
            </a:r>
            <a:endParaRPr u="sng"/>
          </a:p>
        </p:txBody>
      </p:sp>
      <p:sp>
        <p:nvSpPr>
          <p:cNvPr id="4" name="TextBox 3"/>
          <p:cNvSpPr txBox="1"/>
          <p:nvPr/>
        </p:nvSpPr>
        <p:spPr>
          <a:xfrm>
            <a:off x="635" y="1188720"/>
            <a:ext cx="9154795" cy="5292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</a:p>
          <a:p>
            <a:pPr algn="ctr">
              <a:defRPr sz="2000">
                <a:solidFill>
                  <a:srgbClr val="FFFFFF"/>
                </a:solidFill>
              </a:defRPr>
            </a:pPr>
            <a:endParaRPr sz="3200" b="1">
              <a:solidFill>
                <a:schemeClr val="bg1"/>
              </a:solidFill>
            </a:endParaRPr>
          </a:p>
          <a:p>
            <a:pPr algn="ctr">
              <a:defRPr sz="2000">
                <a:solidFill>
                  <a:srgbClr val="FFFFFF"/>
                </a:solidFill>
              </a:defRPr>
            </a:pPr>
            <a:endParaRPr sz="3200" b="1">
              <a:solidFill>
                <a:schemeClr val="bg1"/>
              </a:solidFill>
            </a:endParaRPr>
          </a:p>
          <a:p>
            <a:pPr algn="ctr">
              <a:defRPr sz="2000">
                <a:solidFill>
                  <a:srgbClr val="FFFFFF"/>
                </a:solidFill>
              </a:defRPr>
            </a:pPr>
            <a:endParaRPr sz="3200" b="1">
              <a:solidFill>
                <a:schemeClr val="bg1"/>
              </a:solidFill>
            </a:endParaRPr>
          </a:p>
          <a:p>
            <a:pPr algn="ctr">
              <a:defRPr sz="2000">
                <a:solidFill>
                  <a:srgbClr val="FFFFFF"/>
                </a:solidFill>
              </a:defRPr>
            </a:pPr>
            <a:endParaRPr sz="3200" b="1">
              <a:solidFill>
                <a:schemeClr val="bg1"/>
              </a:solidFill>
            </a:endParaRPr>
          </a:p>
          <a:p>
            <a:pPr algn="ctr">
              <a:defRPr sz="2000">
                <a:solidFill>
                  <a:srgbClr val="FFFFFF"/>
                </a:solidFill>
              </a:defRPr>
            </a:pPr>
            <a:endParaRPr sz="3200" b="1">
              <a:solidFill>
                <a:schemeClr val="bg1"/>
              </a:solidFill>
            </a:endParaRPr>
          </a:p>
          <a:p>
            <a:pPr algn="ctr">
              <a:defRPr sz="2000">
                <a:solidFill>
                  <a:srgbClr val="FFFFFF"/>
                </a:solidFill>
              </a:defRPr>
            </a:pPr>
            <a:endParaRPr sz="3200" b="1">
              <a:solidFill>
                <a:schemeClr val="bg1"/>
              </a:solidFill>
            </a:endParaRPr>
          </a:p>
          <a:p>
            <a:pPr algn="ctr">
              <a:defRPr sz="2000">
                <a:solidFill>
                  <a:srgbClr val="FFFFFF"/>
                </a:solidFill>
              </a:defRPr>
            </a:pPr>
            <a:endParaRPr sz="3200" b="1">
              <a:solidFill>
                <a:schemeClr val="bg1"/>
              </a:solidFill>
            </a:endParaRPr>
          </a:p>
          <a:p>
            <a:pPr algn="ctr">
              <a:defRPr sz="2000">
                <a:solidFill>
                  <a:srgbClr val="FFFFFF"/>
                </a:solidFill>
              </a:defRPr>
            </a:pPr>
            <a:endParaRPr sz="3200" b="1">
              <a:solidFill>
                <a:schemeClr val="bg1"/>
              </a:solidFill>
            </a:endParaRPr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rPr sz="3200" b="1">
                <a:solidFill>
                  <a:schemeClr val="bg1"/>
                </a:solidFill>
              </a:rPr>
              <a:t>¿Tienen alguna pregunta?</a:t>
            </a:r>
            <a:endParaRPr sz="3200" b="1">
              <a:solidFill>
                <a:schemeClr val="bg1"/>
              </a:solidFill>
            </a:endParaRPr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rPr sz="3200" b="1">
                <a:solidFill>
                  <a:schemeClr val="bg1"/>
                </a:solidFill>
              </a:rPr>
              <a:t>Gracias por su atención</a:t>
            </a:r>
            <a:r>
              <a:rPr>
                <a:solidFill>
                  <a:schemeClr val="tx1"/>
                </a:solidFill>
              </a:rPr>
              <a:t>.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1262</Words>
  <Application>WPS Presentation</Application>
  <PresentationFormat>On-screen Show (4:3)</PresentationFormat>
  <Paragraphs>67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Usuario</cp:lastModifiedBy>
  <cp:revision>3</cp:revision>
  <dcterms:created xsi:type="dcterms:W3CDTF">2013-01-27T09:14:00Z</dcterms:created>
  <dcterms:modified xsi:type="dcterms:W3CDTF">2025-06-23T18:10:10Z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9AA387518463407A84E5CAF6A8585BE9_13</vt:lpwstr>
  </property>
  <property fmtid="{D5CDD505-2E9C-101B-9397-08002B2CF9AE}" pid="3" name="KSOProductBuildVer">
    <vt:lpwstr>3082-12.2.0.21546</vt:lpwstr>
  </property>
</Properties>
</file>