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68" r:id="rId2"/>
    <p:sldId id="769" r:id="rId3"/>
    <p:sldId id="770" r:id="rId4"/>
    <p:sldId id="774" r:id="rId5"/>
    <p:sldId id="771" r:id="rId6"/>
    <p:sldId id="775" r:id="rId7"/>
    <p:sldId id="772" r:id="rId8"/>
    <p:sldId id="776" r:id="rId9"/>
    <p:sldId id="773" r:id="rId10"/>
    <p:sldId id="7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70756" autoAdjust="0"/>
  </p:normalViewPr>
  <p:slideViewPr>
    <p:cSldViewPr snapToGrid="0">
      <p:cViewPr varScale="1">
        <p:scale>
          <a:sx n="77" d="100"/>
          <a:sy n="77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4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8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8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marR="0" lvl="0" indent="-247620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6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marR="0" lvl="0" indent="-247620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6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Create a directory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” in you home folder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Create an empty file “text_file.txt” inside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Add execute permissions to group users, and write permissions to other users to “text_file.txt”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Create 3 subdirectories inside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”: “sub1”, “sub2”, “</a:t>
            </a:r>
            <a:r>
              <a:rPr lang="en-US" sz="2000" dirty="0" err="1" smtClean="0"/>
              <a:t>text_file</a:t>
            </a:r>
            <a:r>
              <a:rPr lang="en-US" sz="2000" dirty="0" smtClean="0"/>
              <a:t>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Copy the “text_file.txt” file into “sub1” directory.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Move the “text_file.txt” into sub2 under name “text_file.txt.2” 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Copy the whole directory “sub1” to “sub3”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Change file name of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sub2/text_file.txt.2” </a:t>
            </a:r>
            <a:r>
              <a:rPr lang="en-US" sz="2000" dirty="0"/>
              <a:t>to </a:t>
            </a:r>
            <a:r>
              <a:rPr lang="en-US" sz="2000" dirty="0" smtClean="0"/>
              <a:t>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sub2/</a:t>
            </a:r>
            <a:r>
              <a:rPr lang="en-US" sz="2000" dirty="0" err="1" smtClean="0"/>
              <a:t>text_file.txt.backup</a:t>
            </a:r>
            <a:r>
              <a:rPr lang="en-US" sz="2000" dirty="0" smtClean="0"/>
              <a:t>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Move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sub2/</a:t>
            </a:r>
            <a:r>
              <a:rPr lang="en-US" sz="2000" dirty="0" err="1" smtClean="0"/>
              <a:t>text_file.txt.backup</a:t>
            </a:r>
            <a:r>
              <a:rPr lang="en-US" sz="2000" dirty="0" smtClean="0"/>
              <a:t>” to “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” directory as hidden file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Delete the “sub2” subdirectory</a:t>
            </a:r>
          </a:p>
        </p:txBody>
      </p:sp>
    </p:spTree>
    <p:extLst>
      <p:ext uri="{BB962C8B-B14F-4D97-AF65-F5344CB8AC3E}">
        <p14:creationId xmlns:p14="http://schemas.microsoft.com/office/powerpoint/2010/main" val="3226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 smtClean="0"/>
              <a:t>find ~ -</a:t>
            </a:r>
            <a:r>
              <a:rPr lang="en-US" sz="1800" dirty="0" err="1"/>
              <a:t>mindepth</a:t>
            </a:r>
            <a:r>
              <a:rPr lang="en-US" sz="1800" dirty="0"/>
              <a:t> 2 -type f -</a:t>
            </a:r>
            <a:r>
              <a:rPr lang="en-US" sz="1800" dirty="0" err="1"/>
              <a:t>mmin</a:t>
            </a:r>
            <a:r>
              <a:rPr lang="en-US" sz="1800" dirty="0"/>
              <a:t> -60 </a:t>
            </a:r>
            <a:endParaRPr lang="en-US" altLang="en-US" sz="1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 smtClean="0"/>
              <a:t>find </a:t>
            </a:r>
            <a:r>
              <a:rPr lang="en-US" sz="1800" dirty="0"/>
              <a:t>-type f -empty ! -perm </a:t>
            </a:r>
            <a:r>
              <a:rPr lang="en-US" sz="1800" dirty="0" smtClean="0"/>
              <a:t>777</a:t>
            </a:r>
            <a:endParaRPr 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 smtClean="0"/>
              <a:t>find </a:t>
            </a:r>
            <a:r>
              <a:rPr lang="en-US" sz="1800" dirty="0"/>
              <a:t>-type f -empty ! -perm 777 -ok </a:t>
            </a:r>
            <a:r>
              <a:rPr lang="en-US" sz="1800" dirty="0" err="1"/>
              <a:t>chmod</a:t>
            </a:r>
            <a:r>
              <a:rPr lang="en-US" sz="1800" dirty="0"/>
              <a:t> 777 {} \; </a:t>
            </a:r>
            <a:r>
              <a:rPr lang="en-US" sz="1800" dirty="0" smtClean="0"/>
              <a:t>   (use CTRL+C to kill this command)</a:t>
            </a:r>
            <a:endParaRPr lang="en-US" altLang="en-US" sz="1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 smtClean="0"/>
              <a:t>find </a:t>
            </a:r>
            <a:r>
              <a:rPr lang="en-US" sz="1800" dirty="0"/>
              <a:t>~/Data/ -type d -exec echo {} \; -exec </a:t>
            </a:r>
            <a:r>
              <a:rPr lang="en-US" sz="1800" dirty="0" err="1" smtClean="0"/>
              <a:t>sh</a:t>
            </a:r>
            <a:r>
              <a:rPr lang="en-US" sz="1800" dirty="0" smtClean="0"/>
              <a:t> </a:t>
            </a:r>
            <a:r>
              <a:rPr lang="en-US" sz="1800" dirty="0"/>
              <a:t>-c "ls -S {} | head -3 " \;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8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/>
              <a:t>first_dir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touch </a:t>
            </a:r>
            <a:r>
              <a:rPr lang="en-US" sz="2000" dirty="0" err="1"/>
              <a:t>first_dir</a:t>
            </a:r>
            <a:r>
              <a:rPr lang="en-US" sz="2000" dirty="0"/>
              <a:t> </a:t>
            </a:r>
            <a:r>
              <a:rPr lang="en-US" sz="2000" dirty="0" smtClean="0"/>
              <a:t>/</a:t>
            </a:r>
            <a:r>
              <a:rPr lang="en-US" sz="2000" dirty="0" err="1" smtClean="0"/>
              <a:t>text_file.txt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(cd </a:t>
            </a:r>
            <a:r>
              <a:rPr lang="en-US" sz="2000" i="1" dirty="0" err="1" smtClean="0"/>
              <a:t>first_dir</a:t>
            </a:r>
            <a:r>
              <a:rPr lang="en-US" sz="2000" i="1" dirty="0" smtClean="0"/>
              <a:t>) </a:t>
            </a:r>
            <a:endParaRPr lang="en-US" sz="2000" i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 err="1" smtClean="0"/>
              <a:t>chmod</a:t>
            </a:r>
            <a:r>
              <a:rPr lang="en-US" sz="2000" dirty="0" smtClean="0"/>
              <a:t> </a:t>
            </a:r>
            <a:r>
              <a:rPr lang="en-US" sz="2000" dirty="0" err="1"/>
              <a:t>g+x,o+w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smtClean="0"/>
              <a:t>sub1 sub2 </a:t>
            </a:r>
            <a:r>
              <a:rPr lang="en-US" sz="2000" dirty="0" err="1" smtClean="0"/>
              <a:t>first_dir</a:t>
            </a:r>
            <a:r>
              <a:rPr lang="en-US" sz="2000" dirty="0" smtClean="0"/>
              <a:t> 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r>
              <a:rPr lang="en-US" sz="2000" dirty="0"/>
              <a:t> sub1/ </a:t>
            </a:r>
            <a:r>
              <a:rPr lang="en-US" sz="2000" dirty="0" smtClean="0"/>
              <a:t>         (or </a:t>
            </a:r>
            <a:r>
              <a:rPr lang="en-US" sz="2000" dirty="0" err="1"/>
              <a:t>cp</a:t>
            </a:r>
            <a:r>
              <a:rPr lang="en-US" sz="2000" dirty="0"/>
              <a:t> </a:t>
            </a:r>
            <a:r>
              <a:rPr lang="en-US" sz="2000" dirty="0" smtClean="0"/>
              <a:t>-p </a:t>
            </a:r>
            <a:r>
              <a:rPr lang="en-US" sz="2000" dirty="0" err="1"/>
              <a:t>text_file.txt</a:t>
            </a:r>
            <a:r>
              <a:rPr lang="en-US" sz="2000" dirty="0"/>
              <a:t> sub1</a:t>
            </a:r>
            <a:r>
              <a:rPr lang="en-US" sz="2000" dirty="0" smtClean="0"/>
              <a:t>/)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</a:t>
            </a:r>
            <a:r>
              <a:rPr lang="en-US" sz="2000" dirty="0" err="1"/>
              <a:t>text_file.txt</a:t>
            </a:r>
            <a:r>
              <a:rPr lang="en-US" sz="2000" dirty="0"/>
              <a:t> sub2/text_file.txt.2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-r sub1/ sub3/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</a:t>
            </a:r>
            <a:r>
              <a:rPr lang="en-US" sz="2000" dirty="0" smtClean="0"/>
              <a:t>sub3/text_file.txt.2 sub3/</a:t>
            </a:r>
            <a:r>
              <a:rPr lang="en-US" sz="2000" dirty="0" err="1" smtClean="0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sub3/</a:t>
            </a:r>
            <a:r>
              <a:rPr lang="en-US" sz="2000" dirty="0" err="1"/>
              <a:t>text_file.txt.backup</a:t>
            </a:r>
            <a:r>
              <a:rPr lang="en-US" sz="2000" dirty="0"/>
              <a:t> ./.</a:t>
            </a:r>
            <a:r>
              <a:rPr lang="en-US" sz="2000" dirty="0" err="1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rm</a:t>
            </a:r>
            <a:r>
              <a:rPr lang="en-US" sz="2000" dirty="0"/>
              <a:t> -r </a:t>
            </a:r>
            <a:r>
              <a:rPr lang="en-US" sz="2000" dirty="0" smtClean="0"/>
              <a:t>sub2/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8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Go to data/shell/ directory and use less to open Finn.txt</a:t>
            </a:r>
            <a:endParaRPr lang="de-DE" sz="2000" dirty="0" smtClean="0"/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 smtClean="0"/>
              <a:t>locate the lines starting with “The”</a:t>
            </a:r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 smtClean="0"/>
              <a:t>Locate the lines ending with “works”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Open ~/Data/</a:t>
            </a:r>
            <a:r>
              <a:rPr lang="en-US" sz="2000" dirty="0" err="1" smtClean="0"/>
              <a:t>opentraveldata</a:t>
            </a:r>
            <a:r>
              <a:rPr lang="en-US" sz="2000" dirty="0" smtClean="0"/>
              <a:t>/optd_aircraft.csv with less command. Search for “Canada” and then search for “Puma”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Use help to find out how to get the list of subdirectories limited to 2 sublevels by using “tree” command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 smtClean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595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endParaRPr lang="de-DE" sz="2000" dirty="0" smtClean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de-DE" sz="2000" dirty="0" err="1"/>
              <a:t>l</a:t>
            </a:r>
            <a:r>
              <a:rPr lang="de-DE" sz="2000" dirty="0" err="1" smtClean="0"/>
              <a:t>ess</a:t>
            </a:r>
            <a:r>
              <a:rPr lang="de-DE" sz="2000" dirty="0" smtClean="0"/>
              <a:t> </a:t>
            </a:r>
            <a:r>
              <a:rPr lang="de-DE" sz="2000" dirty="0" err="1" smtClean="0"/>
              <a:t>Finn.txt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a) ^The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b) </a:t>
            </a:r>
            <a:r>
              <a:rPr lang="de-DE" sz="2000" dirty="0" err="1" smtClean="0"/>
              <a:t>works</a:t>
            </a:r>
            <a:r>
              <a:rPr lang="de-DE" sz="2000" dirty="0" smtClean="0"/>
              <a:t>$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Use forward/backward search</a:t>
            </a:r>
            <a:r>
              <a:rPr lang="mr-IN" sz="2000" dirty="0" smtClean="0"/>
              <a:t>…</a:t>
            </a:r>
            <a:r>
              <a:rPr lang="en-US" sz="2000" dirty="0" smtClean="0"/>
              <a:t> and use G/g</a:t>
            </a:r>
            <a:r>
              <a:rPr lang="en-US" sz="2000" dirty="0"/>
              <a:t>: go to end/beginning of file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i="1" dirty="0" smtClean="0"/>
              <a:t>(if you don</a:t>
            </a:r>
            <a:r>
              <a:rPr lang="mr-IN" sz="2000" i="1" dirty="0" smtClean="0"/>
              <a:t>’</a:t>
            </a:r>
            <a:r>
              <a:rPr lang="en-US" sz="2000" i="1" dirty="0" smtClean="0"/>
              <a:t>t have tree installed: </a:t>
            </a:r>
            <a:r>
              <a:rPr lang="en-US" sz="2000" i="1" dirty="0" err="1" smtClean="0"/>
              <a:t>s</a:t>
            </a:r>
            <a:r>
              <a:rPr lang="en-US" sz="2000" i="1" dirty="0" err="1" smtClean="0"/>
              <a:t>udo</a:t>
            </a:r>
            <a:r>
              <a:rPr lang="en-US" sz="2000" i="1" dirty="0" smtClean="0"/>
              <a:t> apt-get install tree)</a:t>
            </a:r>
          </a:p>
          <a:p>
            <a:pPr marL="0" indent="0">
              <a:buNone/>
            </a:pPr>
            <a:r>
              <a:rPr lang="en-US" sz="2000" dirty="0" smtClean="0"/>
              <a:t>          man tree (search for depth or level)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tree -L 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 smtClean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 smtClean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45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 smtClean="0"/>
              <a:t>Go to ~/Data/Shell/ and use Text_example.txt to generate a new file with the same </a:t>
            </a:r>
            <a:r>
              <a:rPr lang="en-US" sz="1800" dirty="0"/>
              <a:t>c</a:t>
            </a:r>
            <a:r>
              <a:rPr lang="en-US" sz="1800" dirty="0" smtClean="0"/>
              <a:t>ontent but with line number at the beginning of each line.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 smtClean="0"/>
              <a:t>Generate a new file with twice the content of “Text_example.txt” inside. (one full text content after another)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 smtClean="0"/>
              <a:t>Open new shell inside a new terminal tab and using block search execute again the command where we printed the </a:t>
            </a:r>
            <a:r>
              <a:rPr lang="en-US" sz="1800" dirty="0" err="1" smtClean="0"/>
              <a:t>linux</a:t>
            </a:r>
            <a:r>
              <a:rPr lang="en-US" sz="1800" dirty="0" smtClean="0"/>
              <a:t> details (hint: it had “release” in the name)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 smtClean="0"/>
              <a:t>Generate </a:t>
            </a:r>
            <a:r>
              <a:rPr lang="en-US" sz="1800" dirty="0" smtClean="0"/>
              <a:t>a </a:t>
            </a:r>
            <a:r>
              <a:rPr lang="en-US" sz="1800" dirty="0" smtClean="0"/>
              <a:t>file with creation </a:t>
            </a:r>
            <a:r>
              <a:rPr lang="en-US" sz="1800" dirty="0" smtClean="0"/>
              <a:t>timestamp </a:t>
            </a:r>
            <a:r>
              <a:rPr lang="en-US" sz="1800" dirty="0" smtClean="0"/>
              <a:t>and name of the user who created it on the first line. </a:t>
            </a:r>
            <a:r>
              <a:rPr lang="en-US" sz="1800" dirty="0" smtClean="0"/>
              <a:t>Something like </a:t>
            </a:r>
            <a:r>
              <a:rPr lang="en-US" sz="1800" dirty="0" smtClean="0"/>
              <a:t>this:</a:t>
            </a:r>
          </a:p>
          <a:p>
            <a:pPr marL="457200" lvl="1" indent="0">
              <a:buNone/>
            </a:pPr>
            <a:r>
              <a:rPr lang="en-US" sz="1400" dirty="0" smtClean="0"/>
              <a:t>"# This file  is created by KSCHOOL on:</a:t>
            </a:r>
            <a:r>
              <a:rPr lang="fr-FR" sz="1400" dirty="0"/>
              <a:t>Sun </a:t>
            </a:r>
            <a:r>
              <a:rPr lang="fr-FR" sz="1400" dirty="0" err="1"/>
              <a:t>Nov</a:t>
            </a:r>
            <a:r>
              <a:rPr lang="fr-FR" sz="1400" dirty="0"/>
              <a:t> 26 10:31:06 CET </a:t>
            </a:r>
            <a:r>
              <a:rPr lang="fr-FR" sz="1400" dirty="0" smtClean="0"/>
              <a:t>2017"</a:t>
            </a:r>
            <a:endParaRPr lang="fr-FR" sz="14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 smtClean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 smtClean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977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cd ~/Data/Shell/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cat </a:t>
            </a:r>
            <a:r>
              <a:rPr lang="en-US" sz="1800" dirty="0"/>
              <a:t>-n </a:t>
            </a:r>
            <a:r>
              <a:rPr lang="en-US" sz="1800" dirty="0" err="1"/>
              <a:t>Text_example.txt</a:t>
            </a:r>
            <a:r>
              <a:rPr lang="en-US" sz="1800" dirty="0"/>
              <a:t> </a:t>
            </a:r>
            <a:r>
              <a:rPr lang="en-US" sz="1800" dirty="0" smtClean="0"/>
              <a:t>&gt;</a:t>
            </a:r>
            <a:r>
              <a:rPr lang="en-US" sz="1800" dirty="0"/>
              <a:t> </a:t>
            </a:r>
            <a:r>
              <a:rPr lang="en-US" sz="1800" dirty="0" err="1" smtClean="0"/>
              <a:t>Text_example_line_numbers.txt</a:t>
            </a: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 smtClean="0"/>
          </a:p>
          <a:p>
            <a:pPr marL="342900" indent="-342900" defTabSz="990478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1800" dirty="0" smtClean="0"/>
              <a:t>   cat </a:t>
            </a:r>
            <a:r>
              <a:rPr lang="en-US" sz="1800" dirty="0" err="1"/>
              <a:t>Text_example.txt</a:t>
            </a:r>
            <a:r>
              <a:rPr lang="en-US" sz="1800" dirty="0"/>
              <a:t> </a:t>
            </a:r>
            <a:r>
              <a:rPr lang="en-US" sz="1800" dirty="0" err="1"/>
              <a:t>Text_example.txt</a:t>
            </a:r>
            <a:r>
              <a:rPr lang="en-US" sz="1800" dirty="0"/>
              <a:t> </a:t>
            </a:r>
            <a:r>
              <a:rPr lang="en-US" sz="1800" dirty="0" smtClean="0"/>
              <a:t>&gt;</a:t>
            </a:r>
            <a:r>
              <a:rPr lang="en-US" sz="1800" dirty="0"/>
              <a:t> </a:t>
            </a:r>
            <a:r>
              <a:rPr lang="en-US" sz="1800" dirty="0" smtClean="0"/>
              <a:t>Text_example_x2.txt </a:t>
            </a:r>
            <a:endParaRPr lang="en-US" sz="1800" dirty="0"/>
          </a:p>
          <a:p>
            <a:pPr marL="514350" indent="-514350">
              <a:buFont typeface="Calibri Light" pitchFamily="34" charset="0"/>
              <a:buAutoNum type="arabicPeriod" startAt="2"/>
            </a:pPr>
            <a:r>
              <a:rPr lang="en-US" sz="1800" dirty="0" err="1" smtClean="0"/>
              <a:t>CTRL+shift+T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CTRL+R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type: </a:t>
            </a:r>
            <a:r>
              <a:rPr lang="en-US" sz="1800" dirty="0" err="1" smtClean="0"/>
              <a:t>relase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use CTRL+R to locate the command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/>
              <a:t>echo "</a:t>
            </a:r>
            <a:r>
              <a:rPr lang="en-US" sz="1800" dirty="0" smtClean="0"/>
              <a:t># This file  </a:t>
            </a:r>
            <a:r>
              <a:rPr lang="en-US" sz="1800" dirty="0"/>
              <a:t>is created by KSCHOOL on</a:t>
            </a:r>
            <a:r>
              <a:rPr lang="en-US" sz="1800" dirty="0" smtClean="0"/>
              <a:t>: $(date)” &gt; </a:t>
            </a:r>
            <a:r>
              <a:rPr lang="en-US" sz="1800" dirty="0" err="1" smtClean="0"/>
              <a:t>timestamp_header.txt</a:t>
            </a:r>
            <a:endParaRPr lang="en-US" sz="1800" dirty="0" smtClean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 smtClean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 smtClean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680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 smtClean="0"/>
              <a:t>Save the information of 3 largest files located inside ~/Data/</a:t>
            </a:r>
            <a:r>
              <a:rPr lang="en-US" altLang="en-US" sz="2000" dirty="0" err="1" smtClean="0"/>
              <a:t>us_dot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otp</a:t>
            </a:r>
            <a:r>
              <a:rPr lang="en-US" altLang="en-US" sz="2000" dirty="0" smtClean="0"/>
              <a:t>/ into a three_largest_file.txt. (hint: use ls with sort option and pipe the result)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 smtClean="0"/>
              <a:t>Save </a:t>
            </a:r>
            <a:r>
              <a:rPr lang="en-US" altLang="en-US" sz="2000" dirty="0"/>
              <a:t>last 20 commands used at command line to a file. (hint use history and redirect the output)</a:t>
            </a:r>
            <a:endParaRPr lang="en-US" altLang="en-US" sz="16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2000" dirty="0" smtClean="0"/>
              <a:t>Print first 3 lines of </a:t>
            </a:r>
            <a:r>
              <a:rPr lang="en-US" sz="2000" dirty="0" smtClean="0"/>
              <a:t>~/Data/shell/</a:t>
            </a:r>
            <a:r>
              <a:rPr lang="en-US" sz="2000" dirty="0" err="1" smtClean="0"/>
              <a:t>Text_example.txt</a:t>
            </a: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2000" dirty="0" smtClean="0"/>
              <a:t>Print content of </a:t>
            </a:r>
            <a:r>
              <a:rPr lang="en-US" sz="2000" dirty="0" smtClean="0"/>
              <a:t>~/Data/shell/</a:t>
            </a:r>
            <a:r>
              <a:rPr lang="en-US" sz="2000" dirty="0" err="1" smtClean="0"/>
              <a:t>Text_example.txt</a:t>
            </a:r>
            <a:r>
              <a:rPr lang="en-US" sz="2000" dirty="0" smtClean="0"/>
              <a:t> </a:t>
            </a:r>
            <a:r>
              <a:rPr lang="en-US" sz="2000" dirty="0" smtClean="0"/>
              <a:t>except first 2 and last 3 lines.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2000" dirty="0" smtClean="0"/>
              <a:t>How many lines does ~/Data/</a:t>
            </a:r>
            <a:r>
              <a:rPr lang="en-US" sz="2000" dirty="0" err="1" smtClean="0"/>
              <a:t>opentraveldata</a:t>
            </a:r>
            <a:r>
              <a:rPr lang="en-US" sz="2000" dirty="0" smtClean="0"/>
              <a:t>/optd_aircraft.csv file have?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How many words do first 5 lines of the </a:t>
            </a:r>
            <a:r>
              <a:rPr lang="en-US" altLang="en-US" sz="2000" dirty="0" smtClean="0"/>
              <a:t>~/Data/shell/Finn.txt have?</a:t>
            </a: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52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 smtClean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ls </a:t>
            </a:r>
            <a:r>
              <a:rPr lang="en-US" altLang="en-US" sz="2000" dirty="0" smtClean="0"/>
              <a:t>-lsS1 </a:t>
            </a:r>
            <a:r>
              <a:rPr lang="en-US" altLang="en-US" sz="2000" dirty="0"/>
              <a:t>|head -4 | tail -</a:t>
            </a:r>
            <a:r>
              <a:rPr lang="en-US" altLang="en-US" sz="2000" dirty="0" smtClean="0"/>
              <a:t>3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history -20 &gt;last_20.txt          (</a:t>
            </a:r>
            <a:r>
              <a:rPr lang="en-US" sz="2000" dirty="0" smtClean="0"/>
              <a:t>or</a:t>
            </a:r>
            <a:r>
              <a:rPr lang="mr-IN" sz="2000" dirty="0" smtClean="0"/>
              <a:t>…</a:t>
            </a:r>
            <a:r>
              <a:rPr lang="en-US" sz="2000" dirty="0" smtClean="0"/>
              <a:t>.. </a:t>
            </a:r>
            <a:r>
              <a:rPr lang="en-US" sz="2000" dirty="0"/>
              <a:t>cat .history | tail -n 20 &gt; </a:t>
            </a:r>
            <a:r>
              <a:rPr lang="en-US" sz="2000" dirty="0" smtClean="0"/>
              <a:t>last_20.txt)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head -3 </a:t>
            </a:r>
            <a:r>
              <a:rPr lang="en-US" sz="2000" dirty="0"/>
              <a:t>~/</a:t>
            </a:r>
            <a:r>
              <a:rPr lang="en-US" sz="2000" dirty="0" smtClean="0"/>
              <a:t>Data/shell/</a:t>
            </a:r>
            <a:r>
              <a:rPr lang="en-US" sz="2000" dirty="0" err="1" smtClean="0"/>
              <a:t>Text_example.txt</a:t>
            </a:r>
            <a:endParaRPr lang="en-US" altLang="en-US" sz="1600" dirty="0" smtClean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smtClean="0"/>
              <a:t>cat -n </a:t>
            </a:r>
            <a:r>
              <a:rPr lang="en-US" sz="2000" dirty="0"/>
              <a:t>~/Data/shell/</a:t>
            </a:r>
            <a:r>
              <a:rPr lang="en-US" sz="2000" dirty="0" err="1"/>
              <a:t>Text_example.txt</a:t>
            </a:r>
            <a:r>
              <a:rPr lang="en-US" sz="2000" dirty="0"/>
              <a:t> </a:t>
            </a:r>
            <a:r>
              <a:rPr lang="en-US" sz="2000" dirty="0" smtClean="0"/>
              <a:t>| </a:t>
            </a:r>
            <a:r>
              <a:rPr lang="en-US" sz="2000" dirty="0"/>
              <a:t>head -n -3 | tail -n +3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2000" dirty="0" err="1" smtClean="0"/>
              <a:t>wc</a:t>
            </a:r>
            <a:r>
              <a:rPr lang="en-US" sz="2000" dirty="0" smtClean="0"/>
              <a:t> -l  </a:t>
            </a:r>
            <a:r>
              <a:rPr lang="en-US" sz="2000" dirty="0" smtClean="0"/>
              <a:t>~/Data/</a:t>
            </a:r>
            <a:r>
              <a:rPr lang="en-US" sz="2000" dirty="0" err="1" smtClean="0"/>
              <a:t>opentraveldata</a:t>
            </a:r>
            <a:r>
              <a:rPr lang="en-US" sz="2000" dirty="0" smtClean="0"/>
              <a:t>/</a:t>
            </a:r>
            <a:r>
              <a:rPr lang="en-US" sz="2000" dirty="0" err="1" smtClean="0"/>
              <a:t>optd_aircraft.csv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altLang="en-US" sz="2000" dirty="0" smtClean="0"/>
              <a:t>head -5 ~/Data/shell/</a:t>
            </a:r>
            <a:r>
              <a:rPr lang="en-US" altLang="en-US" sz="2000" dirty="0" err="1" smtClean="0"/>
              <a:t>Finn.txt</a:t>
            </a:r>
            <a:r>
              <a:rPr lang="en-US" altLang="en-US" sz="2000" dirty="0" smtClean="0"/>
              <a:t> | </a:t>
            </a:r>
            <a:r>
              <a:rPr lang="en-US" altLang="en-US" sz="2000" dirty="0" err="1" smtClean="0"/>
              <a:t>wc</a:t>
            </a:r>
            <a:r>
              <a:rPr lang="en-US" altLang="en-US" sz="2000" dirty="0" smtClean="0"/>
              <a:t> -w </a:t>
            </a: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 smtClean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 smtClean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65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files located ONLY inside subdirectories of your home directory which have been modified in last 60min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empty files inside </a:t>
            </a:r>
            <a:r>
              <a:rPr lang="en-US" altLang="en-US" sz="1800" dirty="0" smtClean="0"/>
              <a:t>subdirectories </a:t>
            </a:r>
            <a:r>
              <a:rPr lang="en-US" altLang="en-US" sz="1800" dirty="0"/>
              <a:t>of your home directory which do NOT have </a:t>
            </a:r>
            <a:r>
              <a:rPr lang="en-US" sz="1800" dirty="0" smtClean="0"/>
              <a:t>read-write-execute </a:t>
            </a:r>
            <a:r>
              <a:rPr lang="en-US" sz="1800" dirty="0"/>
              <a:t>permissions given to all users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Expand previous command to grant these permissions using “</a:t>
            </a:r>
            <a:r>
              <a:rPr lang="en-US" altLang="en-US" sz="1800" dirty="0" smtClean="0"/>
              <a:t>ok” option.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 smtClean="0"/>
              <a:t>Get top 3 largest files per subdirectory inside ~/Data/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2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827</Words>
  <Application>Microsoft Macintosh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File utilities - Quick exercises</vt:lpstr>
      <vt:lpstr>File utilities - Quick exercises</vt:lpstr>
      <vt:lpstr>Content utilities - Quick exercises</vt:lpstr>
      <vt:lpstr>Content utilities - Quick exercises</vt:lpstr>
      <vt:lpstr>File utilities - Quick exercises</vt:lpstr>
      <vt:lpstr>File utilities - Quick exercises</vt:lpstr>
      <vt:lpstr>Content utilities - Quick exercises</vt:lpstr>
      <vt:lpstr>Content utilities - Quick exercises</vt:lpstr>
      <vt:lpstr>File utilities - Quick exercises</vt:lpstr>
      <vt:lpstr>File utilities - Quick exercises</vt:lpstr>
    </vt:vector>
  </TitlesOfParts>
  <Company>Amadeus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Microsoft Office User</cp:lastModifiedBy>
  <cp:revision>722</cp:revision>
  <dcterms:created xsi:type="dcterms:W3CDTF">2015-11-28T21:45:37Z</dcterms:created>
  <dcterms:modified xsi:type="dcterms:W3CDTF">2018-11-25T21:48:21Z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4c521120-399b-4a7a-8f4d-244394c51dda</vt:lpwstr>
  </property>
  <property fmtid="{D5CDD505-2E9C-101B-9397-08002B2CF9AE}" pid="3" name="OriginatingUser">
    <vt:lpwstr>igor.arambasic</vt:lpwstr>
  </property>
  <property fmtid="{D5CDD505-2E9C-101B-9397-08002B2CF9AE}" pid="4" name="CLASSIFICATION">
    <vt:lpwstr>RESTRICTED</vt:lpwstr>
  </property>
</Properties>
</file>